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7"/>
  </p:handoutMasterIdLst>
  <p:sldIdLst>
    <p:sldId id="287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5" r:id="rId25"/>
    <p:sldId id="286" r:id="rId26"/>
  </p:sldIdLst>
  <p:sldSz cx="12192000" cy="6858000"/>
  <p:notesSz cx="6858000" cy="9144000"/>
  <p:embeddedFontLst>
    <p:embeddedFont>
      <p:font typeface="Brandon Grotesque Medium" panose="020B0603020203060202" pitchFamily="34" charset="0"/>
      <p:regular r:id="rId28"/>
    </p:embeddedFont>
    <p:embeddedFont>
      <p:font typeface="Brandon Grotesque Regular" panose="020B0503020203060202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A3B"/>
    <a:srgbClr val="33AED1"/>
    <a:srgbClr val="2890B9"/>
    <a:srgbClr val="01C7B9"/>
    <a:srgbClr val="0B3F79"/>
    <a:srgbClr val="2EACCF"/>
    <a:srgbClr val="7EC242"/>
    <a:srgbClr val="000000"/>
    <a:srgbClr val="64B8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>
        <p:scale>
          <a:sx n="75" d="100"/>
          <a:sy n="75" d="100"/>
        </p:scale>
        <p:origin x="229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467C-45B0-B1D5-5C32164EA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467C-45B0-B1D5-5C32164EA3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rgbClr val="2890B9"/>
                </a:gs>
                <a:gs pos="100000">
                  <a:srgbClr val="33AED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467C-45B0-B1D5-5C32164EA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78616287"/>
        <c:axId val="947241983"/>
      </c:bubbleChart>
      <c:valAx>
        <c:axId val="137861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947241983"/>
        <c:crosses val="autoZero"/>
        <c:crossBetween val="midCat"/>
      </c:valAx>
      <c:valAx>
        <c:axId val="94724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786162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454F"/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1C7B9"/>
                  </a:gs>
                  <a:gs pos="100000">
                    <a:srgbClr val="2890B9"/>
                  </a:gs>
                </a:gsLst>
                <a:lin ang="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F-4927-82F9-108872CA6313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F-4927-82F9-108872CA6313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F-4927-82F9-108872CA6313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F-4927-82F9-108872CA631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7F-4927-82F9-108872CA6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454F"/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1BABC"/>
                  </a:gs>
                  <a:gs pos="100000">
                    <a:srgbClr val="2890B9"/>
                  </a:gs>
                </a:gsLst>
                <a:lin ang="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F-4F3B-9542-29980B9C6EE6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DF-4F3B-9542-29980B9C6EE6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DF-4F3B-9542-29980B9C6EE6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DF-4F3B-9542-29980B9C6EE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DF-4F3B-9542-29980B9C6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454F"/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1BABC"/>
                  </a:gs>
                  <a:gs pos="100000">
                    <a:srgbClr val="2890B9"/>
                  </a:gs>
                </a:gsLst>
                <a:lin ang="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93-4811-A08B-591B39ECE26E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93-4811-A08B-591B39ECE26E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93-4811-A08B-591B39ECE26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93-4811-A08B-591B39ECE26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93-4811-A08B-591B39ECE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2890B9"/>
                </a:gs>
                <a:gs pos="100000">
                  <a:srgbClr val="33AED1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5-48FE-AF92-717E2844F1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5-48FE-AF92-717E2844F1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5-48FE-AF92-717E2844F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8616287"/>
        <c:axId val="947241983"/>
      </c:barChart>
      <c:catAx>
        <c:axId val="137861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947241983"/>
        <c:crosses val="autoZero"/>
        <c:auto val="1"/>
        <c:lblAlgn val="ctr"/>
        <c:lblOffset val="100"/>
        <c:noMultiLvlLbl val="0"/>
      </c:catAx>
      <c:valAx>
        <c:axId val="94724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7861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33AED1"/>
                </a:gs>
                <a:gs pos="100000">
                  <a:srgbClr val="2890B9"/>
                </a:gs>
              </a:gsLst>
              <a:lin ang="30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2-4570-8955-3EA4A8524D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2-4570-8955-3EA4A8524D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2-4570-8955-3EA4A852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378616287"/>
        <c:axId val="947241983"/>
      </c:barChart>
      <c:catAx>
        <c:axId val="137861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947241983"/>
        <c:crosses val="autoZero"/>
        <c:auto val="1"/>
        <c:lblAlgn val="ctr"/>
        <c:lblOffset val="100"/>
        <c:noMultiLvlLbl val="0"/>
      </c:catAx>
      <c:valAx>
        <c:axId val="94724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7861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ED45D5-2A1A-4E36-B784-DAEAB3219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B8D98-9C00-4413-BB93-AFBA014CB2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D43DE-98F9-474C-B077-A2A193B8503D}" type="datetimeFigureOut">
              <a:rPr lang="en-IN" smtClean="0"/>
              <a:t>17-02-2022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56F57-E099-42C4-A6AC-DB69226FE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7246E-C42B-4059-9608-42C41704FA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3DEFE-ACD9-4136-94D4-C20DB9E91E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8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50AB9-AC21-446D-9C6E-41AA4B6DF2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541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27D31B7-6BF3-4914-837B-8F2CD5DCCD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54837" y="1697038"/>
            <a:ext cx="3398837" cy="3463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9984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06715E2-7C4F-4682-A1A8-FFFE1C2533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084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4" name="Picture 3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45B91E9B-BF49-4E4E-BD15-084AAD4AF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BD6FA48-D6C7-4847-94EE-855AFDB8D8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38938" y="1647825"/>
            <a:ext cx="4022725" cy="41021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CB0A6070-45BC-4052-AAE8-6F641CD69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7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D730778-9559-421D-9FC9-374801AB9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575" y="1106488"/>
            <a:ext cx="3914775" cy="4764087"/>
          </a:xfrm>
          <a:prstGeom prst="snip2DiagRect">
            <a:avLst>
              <a:gd name="adj1" fmla="val 0"/>
              <a:gd name="adj2" fmla="val 2301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3" name="Picture 2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02680EFE-278A-4536-B624-CE77A1E20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99" y="63879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453FF17-D060-4147-A155-E9082B9941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65320"/>
            <a:ext cx="12192000" cy="4882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8655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22E1C59-C4BD-4023-9A75-D15734D675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4449" y="0"/>
            <a:ext cx="37195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7B117CEB-86D3-44E6-A486-245465DA3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5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2D1968C-2A11-4257-986C-E7BE5B85A9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3799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39C3FFC7-6BC4-44AD-9057-DB0414ACD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2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B4EF22-01D7-4760-B358-3C2C57C25C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1413" y="990600"/>
            <a:ext cx="2260600" cy="4819650"/>
          </a:xfrm>
          <a:custGeom>
            <a:avLst/>
            <a:gdLst>
              <a:gd name="connsiteX0" fmla="*/ 262093 w 2515790"/>
              <a:gd name="connsiteY0" fmla="*/ 0 h 5429897"/>
              <a:gd name="connsiteX1" fmla="*/ 291708 w 2515790"/>
              <a:gd name="connsiteY1" fmla="*/ 0 h 5429897"/>
              <a:gd name="connsiteX2" fmla="*/ 506417 w 2515790"/>
              <a:gd name="connsiteY2" fmla="*/ 0 h 5429897"/>
              <a:gd name="connsiteX3" fmla="*/ 515301 w 2515790"/>
              <a:gd name="connsiteY3" fmla="*/ 0 h 5429897"/>
              <a:gd name="connsiteX4" fmla="*/ 525666 w 2515790"/>
              <a:gd name="connsiteY4" fmla="*/ 2962 h 5429897"/>
              <a:gd name="connsiteX5" fmla="*/ 536032 w 2515790"/>
              <a:gd name="connsiteY5" fmla="*/ 7405 h 5429897"/>
              <a:gd name="connsiteX6" fmla="*/ 543435 w 2515790"/>
              <a:gd name="connsiteY6" fmla="*/ 14808 h 5429897"/>
              <a:gd name="connsiteX7" fmla="*/ 550838 w 2515790"/>
              <a:gd name="connsiteY7" fmla="*/ 22212 h 5429897"/>
              <a:gd name="connsiteX8" fmla="*/ 555280 w 2515790"/>
              <a:gd name="connsiteY8" fmla="*/ 32576 h 5429897"/>
              <a:gd name="connsiteX9" fmla="*/ 558243 w 2515790"/>
              <a:gd name="connsiteY9" fmla="*/ 42942 h 5429897"/>
              <a:gd name="connsiteX10" fmla="*/ 561204 w 2515790"/>
              <a:gd name="connsiteY10" fmla="*/ 54788 h 5429897"/>
              <a:gd name="connsiteX11" fmla="*/ 561204 w 2515790"/>
              <a:gd name="connsiteY11" fmla="*/ 69596 h 5429897"/>
              <a:gd name="connsiteX12" fmla="*/ 562685 w 2515790"/>
              <a:gd name="connsiteY12" fmla="*/ 84403 h 5429897"/>
              <a:gd name="connsiteX13" fmla="*/ 570088 w 2515790"/>
              <a:gd name="connsiteY13" fmla="*/ 112537 h 5429897"/>
              <a:gd name="connsiteX14" fmla="*/ 584895 w 2515790"/>
              <a:gd name="connsiteY14" fmla="*/ 137710 h 5429897"/>
              <a:gd name="connsiteX15" fmla="*/ 602665 w 2515790"/>
              <a:gd name="connsiteY15" fmla="*/ 159921 h 5429897"/>
              <a:gd name="connsiteX16" fmla="*/ 624876 w 2515790"/>
              <a:gd name="connsiteY16" fmla="*/ 177691 h 5429897"/>
              <a:gd name="connsiteX17" fmla="*/ 650049 w 2515790"/>
              <a:gd name="connsiteY17" fmla="*/ 192498 h 5429897"/>
              <a:gd name="connsiteX18" fmla="*/ 678183 w 2515790"/>
              <a:gd name="connsiteY18" fmla="*/ 199901 h 5429897"/>
              <a:gd name="connsiteX19" fmla="*/ 692990 w 2515790"/>
              <a:gd name="connsiteY19" fmla="*/ 201383 h 5429897"/>
              <a:gd name="connsiteX20" fmla="*/ 707798 w 2515790"/>
              <a:gd name="connsiteY20" fmla="*/ 201383 h 5429897"/>
              <a:gd name="connsiteX21" fmla="*/ 1807994 w 2515790"/>
              <a:gd name="connsiteY21" fmla="*/ 201383 h 5429897"/>
              <a:gd name="connsiteX22" fmla="*/ 1824281 w 2515790"/>
              <a:gd name="connsiteY22" fmla="*/ 201383 h 5429897"/>
              <a:gd name="connsiteX23" fmla="*/ 1839089 w 2515790"/>
              <a:gd name="connsiteY23" fmla="*/ 199901 h 5429897"/>
              <a:gd name="connsiteX24" fmla="*/ 1865743 w 2515790"/>
              <a:gd name="connsiteY24" fmla="*/ 192498 h 5429897"/>
              <a:gd name="connsiteX25" fmla="*/ 1890915 w 2515790"/>
              <a:gd name="connsiteY25" fmla="*/ 177691 h 5429897"/>
              <a:gd name="connsiteX26" fmla="*/ 1913127 w 2515790"/>
              <a:gd name="connsiteY26" fmla="*/ 159921 h 5429897"/>
              <a:gd name="connsiteX27" fmla="*/ 1933857 w 2515790"/>
              <a:gd name="connsiteY27" fmla="*/ 137710 h 5429897"/>
              <a:gd name="connsiteX28" fmla="*/ 1945703 w 2515790"/>
              <a:gd name="connsiteY28" fmla="*/ 112537 h 5429897"/>
              <a:gd name="connsiteX29" fmla="*/ 1956068 w 2515790"/>
              <a:gd name="connsiteY29" fmla="*/ 84403 h 5429897"/>
              <a:gd name="connsiteX30" fmla="*/ 1956068 w 2515790"/>
              <a:gd name="connsiteY30" fmla="*/ 69596 h 5429897"/>
              <a:gd name="connsiteX31" fmla="*/ 1957548 w 2515790"/>
              <a:gd name="connsiteY31" fmla="*/ 54788 h 5429897"/>
              <a:gd name="connsiteX32" fmla="*/ 1957548 w 2515790"/>
              <a:gd name="connsiteY32" fmla="*/ 42942 h 5429897"/>
              <a:gd name="connsiteX33" fmla="*/ 1960510 w 2515790"/>
              <a:gd name="connsiteY33" fmla="*/ 32576 h 5429897"/>
              <a:gd name="connsiteX34" fmla="*/ 1964952 w 2515790"/>
              <a:gd name="connsiteY34" fmla="*/ 22212 h 5429897"/>
              <a:gd name="connsiteX35" fmla="*/ 1972355 w 2515790"/>
              <a:gd name="connsiteY35" fmla="*/ 14808 h 5429897"/>
              <a:gd name="connsiteX36" fmla="*/ 1979760 w 2515790"/>
              <a:gd name="connsiteY36" fmla="*/ 7405 h 5429897"/>
              <a:gd name="connsiteX37" fmla="*/ 1990125 w 2515790"/>
              <a:gd name="connsiteY37" fmla="*/ 2962 h 5429897"/>
              <a:gd name="connsiteX38" fmla="*/ 2000491 w 2515790"/>
              <a:gd name="connsiteY38" fmla="*/ 0 h 5429897"/>
              <a:gd name="connsiteX39" fmla="*/ 2012337 w 2515790"/>
              <a:gd name="connsiteY39" fmla="*/ 0 h 5429897"/>
              <a:gd name="connsiteX40" fmla="*/ 2224082 w 2515790"/>
              <a:gd name="connsiteY40" fmla="*/ 0 h 5429897"/>
              <a:gd name="connsiteX41" fmla="*/ 2255179 w 2515790"/>
              <a:gd name="connsiteY41" fmla="*/ 0 h 5429897"/>
              <a:gd name="connsiteX42" fmla="*/ 2281832 w 2515790"/>
              <a:gd name="connsiteY42" fmla="*/ 5923 h 5429897"/>
              <a:gd name="connsiteX43" fmla="*/ 2311447 w 2515790"/>
              <a:gd name="connsiteY43" fmla="*/ 13327 h 5429897"/>
              <a:gd name="connsiteX44" fmla="*/ 2336620 w 2515790"/>
              <a:gd name="connsiteY44" fmla="*/ 22212 h 5429897"/>
              <a:gd name="connsiteX45" fmla="*/ 2364755 w 2515790"/>
              <a:gd name="connsiteY45" fmla="*/ 35539 h 5429897"/>
              <a:gd name="connsiteX46" fmla="*/ 2386966 w 2515790"/>
              <a:gd name="connsiteY46" fmla="*/ 50346 h 5429897"/>
              <a:gd name="connsiteX47" fmla="*/ 2409176 w 2515790"/>
              <a:gd name="connsiteY47" fmla="*/ 65154 h 5429897"/>
              <a:gd name="connsiteX48" fmla="*/ 2431388 w 2515790"/>
              <a:gd name="connsiteY48" fmla="*/ 84403 h 5429897"/>
              <a:gd name="connsiteX49" fmla="*/ 2449157 w 2515790"/>
              <a:gd name="connsiteY49" fmla="*/ 105134 h 5429897"/>
              <a:gd name="connsiteX50" fmla="*/ 2466927 w 2515790"/>
              <a:gd name="connsiteY50" fmla="*/ 127345 h 5429897"/>
              <a:gd name="connsiteX51" fmla="*/ 2481733 w 2515790"/>
              <a:gd name="connsiteY51" fmla="*/ 152516 h 5429897"/>
              <a:gd name="connsiteX52" fmla="*/ 2493579 w 2515790"/>
              <a:gd name="connsiteY52" fmla="*/ 177691 h 5429897"/>
              <a:gd name="connsiteX53" fmla="*/ 2503945 w 2515790"/>
              <a:gd name="connsiteY53" fmla="*/ 204344 h 5429897"/>
              <a:gd name="connsiteX54" fmla="*/ 2508386 w 2515790"/>
              <a:gd name="connsiteY54" fmla="*/ 232478 h 5429897"/>
              <a:gd name="connsiteX55" fmla="*/ 2512829 w 2515790"/>
              <a:gd name="connsiteY55" fmla="*/ 262093 h 5429897"/>
              <a:gd name="connsiteX56" fmla="*/ 2515790 w 2515790"/>
              <a:gd name="connsiteY56" fmla="*/ 291708 h 5429897"/>
              <a:gd name="connsiteX57" fmla="*/ 2515790 w 2515790"/>
              <a:gd name="connsiteY57" fmla="*/ 5139671 h 5429897"/>
              <a:gd name="connsiteX58" fmla="*/ 2512829 w 2515790"/>
              <a:gd name="connsiteY58" fmla="*/ 5169286 h 5429897"/>
              <a:gd name="connsiteX59" fmla="*/ 2508386 w 2515790"/>
              <a:gd name="connsiteY59" fmla="*/ 5198901 h 5429897"/>
              <a:gd name="connsiteX60" fmla="*/ 2503945 w 2515790"/>
              <a:gd name="connsiteY60" fmla="*/ 5227035 h 5429897"/>
              <a:gd name="connsiteX61" fmla="*/ 2493579 w 2515790"/>
              <a:gd name="connsiteY61" fmla="*/ 5253688 h 5429897"/>
              <a:gd name="connsiteX62" fmla="*/ 2481733 w 2515790"/>
              <a:gd name="connsiteY62" fmla="*/ 5278861 h 5429897"/>
              <a:gd name="connsiteX63" fmla="*/ 2466927 w 2515790"/>
              <a:gd name="connsiteY63" fmla="*/ 5301073 h 5429897"/>
              <a:gd name="connsiteX64" fmla="*/ 2449157 w 2515790"/>
              <a:gd name="connsiteY64" fmla="*/ 5323283 h 5429897"/>
              <a:gd name="connsiteX65" fmla="*/ 2431388 w 2515790"/>
              <a:gd name="connsiteY65" fmla="*/ 5345495 h 5429897"/>
              <a:gd name="connsiteX66" fmla="*/ 2409176 w 2515790"/>
              <a:gd name="connsiteY66" fmla="*/ 5363264 h 5429897"/>
              <a:gd name="connsiteX67" fmla="*/ 2386966 w 2515790"/>
              <a:gd name="connsiteY67" fmla="*/ 5381034 h 5429897"/>
              <a:gd name="connsiteX68" fmla="*/ 2364755 w 2515790"/>
              <a:gd name="connsiteY68" fmla="*/ 5395840 h 5429897"/>
              <a:gd name="connsiteX69" fmla="*/ 2336620 w 2515790"/>
              <a:gd name="connsiteY69" fmla="*/ 5407687 h 5429897"/>
              <a:gd name="connsiteX70" fmla="*/ 2311447 w 2515790"/>
              <a:gd name="connsiteY70" fmla="*/ 5418052 h 5429897"/>
              <a:gd name="connsiteX71" fmla="*/ 2281832 w 2515790"/>
              <a:gd name="connsiteY71" fmla="*/ 5425455 h 5429897"/>
              <a:gd name="connsiteX72" fmla="*/ 2255179 w 2515790"/>
              <a:gd name="connsiteY72" fmla="*/ 5428416 h 5429897"/>
              <a:gd name="connsiteX73" fmla="*/ 2224082 w 2515790"/>
              <a:gd name="connsiteY73" fmla="*/ 5429897 h 5429897"/>
              <a:gd name="connsiteX74" fmla="*/ 291708 w 2515790"/>
              <a:gd name="connsiteY74" fmla="*/ 5429897 h 5429897"/>
              <a:gd name="connsiteX75" fmla="*/ 262093 w 2515790"/>
              <a:gd name="connsiteY75" fmla="*/ 5428416 h 5429897"/>
              <a:gd name="connsiteX76" fmla="*/ 233959 w 2515790"/>
              <a:gd name="connsiteY76" fmla="*/ 5425455 h 5429897"/>
              <a:gd name="connsiteX77" fmla="*/ 207306 w 2515790"/>
              <a:gd name="connsiteY77" fmla="*/ 5418052 h 5429897"/>
              <a:gd name="connsiteX78" fmla="*/ 179172 w 2515790"/>
              <a:gd name="connsiteY78" fmla="*/ 5407687 h 5429897"/>
              <a:gd name="connsiteX79" fmla="*/ 153998 w 2515790"/>
              <a:gd name="connsiteY79" fmla="*/ 5395840 h 5429897"/>
              <a:gd name="connsiteX80" fmla="*/ 130306 w 2515790"/>
              <a:gd name="connsiteY80" fmla="*/ 5381034 h 5429897"/>
              <a:gd name="connsiteX81" fmla="*/ 108095 w 2515790"/>
              <a:gd name="connsiteY81" fmla="*/ 5363264 h 5429897"/>
              <a:gd name="connsiteX82" fmla="*/ 87364 w 2515790"/>
              <a:gd name="connsiteY82" fmla="*/ 5345495 h 5429897"/>
              <a:gd name="connsiteX83" fmla="*/ 68115 w 2515790"/>
              <a:gd name="connsiteY83" fmla="*/ 5323283 h 5429897"/>
              <a:gd name="connsiteX84" fmla="*/ 50346 w 2515790"/>
              <a:gd name="connsiteY84" fmla="*/ 5301073 h 5429897"/>
              <a:gd name="connsiteX85" fmla="*/ 37020 w 2515790"/>
              <a:gd name="connsiteY85" fmla="*/ 5278861 h 5429897"/>
              <a:gd name="connsiteX86" fmla="*/ 25173 w 2515790"/>
              <a:gd name="connsiteY86" fmla="*/ 5253688 h 5429897"/>
              <a:gd name="connsiteX87" fmla="*/ 14808 w 2515790"/>
              <a:gd name="connsiteY87" fmla="*/ 5227035 h 5429897"/>
              <a:gd name="connsiteX88" fmla="*/ 7405 w 2515790"/>
              <a:gd name="connsiteY88" fmla="*/ 5198901 h 5429897"/>
              <a:gd name="connsiteX89" fmla="*/ 2963 w 2515790"/>
              <a:gd name="connsiteY89" fmla="*/ 5169286 h 5429897"/>
              <a:gd name="connsiteX90" fmla="*/ 0 w 2515790"/>
              <a:gd name="connsiteY90" fmla="*/ 5139671 h 5429897"/>
              <a:gd name="connsiteX91" fmla="*/ 0 w 2515790"/>
              <a:gd name="connsiteY91" fmla="*/ 291708 h 5429897"/>
              <a:gd name="connsiteX92" fmla="*/ 2963 w 2515790"/>
              <a:gd name="connsiteY92" fmla="*/ 262093 h 5429897"/>
              <a:gd name="connsiteX93" fmla="*/ 7405 w 2515790"/>
              <a:gd name="connsiteY93" fmla="*/ 232478 h 5429897"/>
              <a:gd name="connsiteX94" fmla="*/ 14808 w 2515790"/>
              <a:gd name="connsiteY94" fmla="*/ 204344 h 5429897"/>
              <a:gd name="connsiteX95" fmla="*/ 25173 w 2515790"/>
              <a:gd name="connsiteY95" fmla="*/ 177691 h 5429897"/>
              <a:gd name="connsiteX96" fmla="*/ 37020 w 2515790"/>
              <a:gd name="connsiteY96" fmla="*/ 152516 h 5429897"/>
              <a:gd name="connsiteX97" fmla="*/ 50346 w 2515790"/>
              <a:gd name="connsiteY97" fmla="*/ 127345 h 5429897"/>
              <a:gd name="connsiteX98" fmla="*/ 68115 w 2515790"/>
              <a:gd name="connsiteY98" fmla="*/ 105134 h 5429897"/>
              <a:gd name="connsiteX99" fmla="*/ 87364 w 2515790"/>
              <a:gd name="connsiteY99" fmla="*/ 84403 h 5429897"/>
              <a:gd name="connsiteX100" fmla="*/ 108095 w 2515790"/>
              <a:gd name="connsiteY100" fmla="*/ 65154 h 5429897"/>
              <a:gd name="connsiteX101" fmla="*/ 130306 w 2515790"/>
              <a:gd name="connsiteY101" fmla="*/ 50346 h 5429897"/>
              <a:gd name="connsiteX102" fmla="*/ 153998 w 2515790"/>
              <a:gd name="connsiteY102" fmla="*/ 35539 h 5429897"/>
              <a:gd name="connsiteX103" fmla="*/ 179172 w 2515790"/>
              <a:gd name="connsiteY103" fmla="*/ 22212 h 5429897"/>
              <a:gd name="connsiteX104" fmla="*/ 207306 w 2515790"/>
              <a:gd name="connsiteY104" fmla="*/ 13327 h 5429897"/>
              <a:gd name="connsiteX105" fmla="*/ 233959 w 2515790"/>
              <a:gd name="connsiteY105" fmla="*/ 5923 h 54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515790" h="5429897">
                <a:moveTo>
                  <a:pt x="262093" y="0"/>
                </a:moveTo>
                <a:lnTo>
                  <a:pt x="291708" y="0"/>
                </a:lnTo>
                <a:lnTo>
                  <a:pt x="506417" y="0"/>
                </a:lnTo>
                <a:lnTo>
                  <a:pt x="515301" y="0"/>
                </a:lnTo>
                <a:lnTo>
                  <a:pt x="525666" y="2962"/>
                </a:lnTo>
                <a:lnTo>
                  <a:pt x="536032" y="7405"/>
                </a:lnTo>
                <a:lnTo>
                  <a:pt x="543435" y="14808"/>
                </a:lnTo>
                <a:lnTo>
                  <a:pt x="550838" y="22212"/>
                </a:lnTo>
                <a:lnTo>
                  <a:pt x="555280" y="32576"/>
                </a:lnTo>
                <a:lnTo>
                  <a:pt x="558243" y="42942"/>
                </a:lnTo>
                <a:lnTo>
                  <a:pt x="561204" y="54788"/>
                </a:lnTo>
                <a:lnTo>
                  <a:pt x="561204" y="69596"/>
                </a:lnTo>
                <a:lnTo>
                  <a:pt x="562685" y="84403"/>
                </a:lnTo>
                <a:lnTo>
                  <a:pt x="570088" y="112537"/>
                </a:lnTo>
                <a:lnTo>
                  <a:pt x="584895" y="137710"/>
                </a:lnTo>
                <a:lnTo>
                  <a:pt x="602665" y="159921"/>
                </a:lnTo>
                <a:lnTo>
                  <a:pt x="624876" y="177691"/>
                </a:lnTo>
                <a:lnTo>
                  <a:pt x="650049" y="192498"/>
                </a:lnTo>
                <a:lnTo>
                  <a:pt x="678183" y="199901"/>
                </a:lnTo>
                <a:lnTo>
                  <a:pt x="692990" y="201383"/>
                </a:lnTo>
                <a:lnTo>
                  <a:pt x="707798" y="201383"/>
                </a:lnTo>
                <a:lnTo>
                  <a:pt x="1807994" y="201383"/>
                </a:lnTo>
                <a:lnTo>
                  <a:pt x="1824281" y="201383"/>
                </a:lnTo>
                <a:lnTo>
                  <a:pt x="1839089" y="199901"/>
                </a:lnTo>
                <a:lnTo>
                  <a:pt x="1865743" y="192498"/>
                </a:lnTo>
                <a:lnTo>
                  <a:pt x="1890915" y="177691"/>
                </a:lnTo>
                <a:lnTo>
                  <a:pt x="1913127" y="159921"/>
                </a:lnTo>
                <a:lnTo>
                  <a:pt x="1933857" y="137710"/>
                </a:lnTo>
                <a:lnTo>
                  <a:pt x="1945703" y="112537"/>
                </a:lnTo>
                <a:lnTo>
                  <a:pt x="1956068" y="84403"/>
                </a:lnTo>
                <a:lnTo>
                  <a:pt x="1956068" y="69596"/>
                </a:lnTo>
                <a:lnTo>
                  <a:pt x="1957548" y="54788"/>
                </a:lnTo>
                <a:lnTo>
                  <a:pt x="1957548" y="42942"/>
                </a:lnTo>
                <a:lnTo>
                  <a:pt x="1960510" y="32576"/>
                </a:lnTo>
                <a:lnTo>
                  <a:pt x="1964952" y="22212"/>
                </a:lnTo>
                <a:lnTo>
                  <a:pt x="1972355" y="14808"/>
                </a:lnTo>
                <a:lnTo>
                  <a:pt x="1979760" y="7405"/>
                </a:lnTo>
                <a:lnTo>
                  <a:pt x="1990125" y="2962"/>
                </a:lnTo>
                <a:lnTo>
                  <a:pt x="2000491" y="0"/>
                </a:lnTo>
                <a:lnTo>
                  <a:pt x="2012337" y="0"/>
                </a:lnTo>
                <a:lnTo>
                  <a:pt x="2224082" y="0"/>
                </a:lnTo>
                <a:lnTo>
                  <a:pt x="2255179" y="0"/>
                </a:lnTo>
                <a:lnTo>
                  <a:pt x="2281832" y="5923"/>
                </a:lnTo>
                <a:lnTo>
                  <a:pt x="2311447" y="13327"/>
                </a:lnTo>
                <a:lnTo>
                  <a:pt x="2336620" y="22212"/>
                </a:lnTo>
                <a:lnTo>
                  <a:pt x="2364755" y="35539"/>
                </a:lnTo>
                <a:lnTo>
                  <a:pt x="2386966" y="50346"/>
                </a:lnTo>
                <a:lnTo>
                  <a:pt x="2409176" y="65154"/>
                </a:lnTo>
                <a:lnTo>
                  <a:pt x="2431388" y="84403"/>
                </a:lnTo>
                <a:lnTo>
                  <a:pt x="2449157" y="105134"/>
                </a:lnTo>
                <a:lnTo>
                  <a:pt x="2466927" y="127345"/>
                </a:lnTo>
                <a:lnTo>
                  <a:pt x="2481733" y="152516"/>
                </a:lnTo>
                <a:lnTo>
                  <a:pt x="2493579" y="177691"/>
                </a:lnTo>
                <a:lnTo>
                  <a:pt x="2503945" y="204344"/>
                </a:lnTo>
                <a:lnTo>
                  <a:pt x="2508386" y="232478"/>
                </a:lnTo>
                <a:lnTo>
                  <a:pt x="2512829" y="262093"/>
                </a:lnTo>
                <a:lnTo>
                  <a:pt x="2515790" y="291708"/>
                </a:lnTo>
                <a:lnTo>
                  <a:pt x="2515790" y="5139671"/>
                </a:lnTo>
                <a:lnTo>
                  <a:pt x="2512829" y="5169286"/>
                </a:lnTo>
                <a:lnTo>
                  <a:pt x="2508386" y="5198901"/>
                </a:lnTo>
                <a:lnTo>
                  <a:pt x="2503945" y="5227035"/>
                </a:lnTo>
                <a:lnTo>
                  <a:pt x="2493579" y="5253688"/>
                </a:lnTo>
                <a:lnTo>
                  <a:pt x="2481733" y="5278861"/>
                </a:lnTo>
                <a:lnTo>
                  <a:pt x="2466927" y="5301073"/>
                </a:lnTo>
                <a:lnTo>
                  <a:pt x="2449157" y="5323283"/>
                </a:lnTo>
                <a:lnTo>
                  <a:pt x="2431388" y="5345495"/>
                </a:lnTo>
                <a:lnTo>
                  <a:pt x="2409176" y="5363264"/>
                </a:lnTo>
                <a:lnTo>
                  <a:pt x="2386966" y="5381034"/>
                </a:lnTo>
                <a:lnTo>
                  <a:pt x="2364755" y="5395840"/>
                </a:lnTo>
                <a:lnTo>
                  <a:pt x="2336620" y="5407687"/>
                </a:lnTo>
                <a:lnTo>
                  <a:pt x="2311447" y="5418052"/>
                </a:lnTo>
                <a:lnTo>
                  <a:pt x="2281832" y="5425455"/>
                </a:lnTo>
                <a:lnTo>
                  <a:pt x="2255179" y="5428416"/>
                </a:lnTo>
                <a:lnTo>
                  <a:pt x="2224082" y="5429897"/>
                </a:lnTo>
                <a:lnTo>
                  <a:pt x="291708" y="5429897"/>
                </a:lnTo>
                <a:lnTo>
                  <a:pt x="262093" y="5428416"/>
                </a:lnTo>
                <a:lnTo>
                  <a:pt x="233959" y="5425455"/>
                </a:lnTo>
                <a:lnTo>
                  <a:pt x="207306" y="5418052"/>
                </a:lnTo>
                <a:lnTo>
                  <a:pt x="179172" y="5407687"/>
                </a:lnTo>
                <a:lnTo>
                  <a:pt x="153998" y="5395840"/>
                </a:lnTo>
                <a:lnTo>
                  <a:pt x="130306" y="5381034"/>
                </a:lnTo>
                <a:lnTo>
                  <a:pt x="108095" y="5363264"/>
                </a:lnTo>
                <a:lnTo>
                  <a:pt x="87364" y="5345495"/>
                </a:lnTo>
                <a:lnTo>
                  <a:pt x="68115" y="5323283"/>
                </a:lnTo>
                <a:lnTo>
                  <a:pt x="50346" y="5301073"/>
                </a:lnTo>
                <a:lnTo>
                  <a:pt x="37020" y="5278861"/>
                </a:lnTo>
                <a:lnTo>
                  <a:pt x="25173" y="5253688"/>
                </a:lnTo>
                <a:lnTo>
                  <a:pt x="14808" y="5227035"/>
                </a:lnTo>
                <a:lnTo>
                  <a:pt x="7405" y="5198901"/>
                </a:lnTo>
                <a:lnTo>
                  <a:pt x="2963" y="5169286"/>
                </a:lnTo>
                <a:lnTo>
                  <a:pt x="0" y="5139671"/>
                </a:lnTo>
                <a:lnTo>
                  <a:pt x="0" y="291708"/>
                </a:lnTo>
                <a:lnTo>
                  <a:pt x="2963" y="262093"/>
                </a:lnTo>
                <a:lnTo>
                  <a:pt x="7405" y="232478"/>
                </a:lnTo>
                <a:lnTo>
                  <a:pt x="14808" y="204344"/>
                </a:lnTo>
                <a:lnTo>
                  <a:pt x="25173" y="177691"/>
                </a:lnTo>
                <a:lnTo>
                  <a:pt x="37020" y="152516"/>
                </a:lnTo>
                <a:lnTo>
                  <a:pt x="50346" y="127345"/>
                </a:lnTo>
                <a:lnTo>
                  <a:pt x="68115" y="105134"/>
                </a:lnTo>
                <a:lnTo>
                  <a:pt x="87364" y="84403"/>
                </a:lnTo>
                <a:lnTo>
                  <a:pt x="108095" y="65154"/>
                </a:lnTo>
                <a:lnTo>
                  <a:pt x="130306" y="50346"/>
                </a:lnTo>
                <a:lnTo>
                  <a:pt x="153998" y="35539"/>
                </a:lnTo>
                <a:lnTo>
                  <a:pt x="179172" y="22212"/>
                </a:lnTo>
                <a:lnTo>
                  <a:pt x="207306" y="13327"/>
                </a:lnTo>
                <a:lnTo>
                  <a:pt x="233959" y="59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5377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938029-789A-4A27-876F-38A1CD87DC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65700" y="1019175"/>
            <a:ext cx="2260600" cy="4819650"/>
          </a:xfrm>
          <a:custGeom>
            <a:avLst/>
            <a:gdLst>
              <a:gd name="connsiteX0" fmla="*/ 262093 w 2515790"/>
              <a:gd name="connsiteY0" fmla="*/ 0 h 5429897"/>
              <a:gd name="connsiteX1" fmla="*/ 291708 w 2515790"/>
              <a:gd name="connsiteY1" fmla="*/ 0 h 5429897"/>
              <a:gd name="connsiteX2" fmla="*/ 506417 w 2515790"/>
              <a:gd name="connsiteY2" fmla="*/ 0 h 5429897"/>
              <a:gd name="connsiteX3" fmla="*/ 515301 w 2515790"/>
              <a:gd name="connsiteY3" fmla="*/ 0 h 5429897"/>
              <a:gd name="connsiteX4" fmla="*/ 525666 w 2515790"/>
              <a:gd name="connsiteY4" fmla="*/ 2962 h 5429897"/>
              <a:gd name="connsiteX5" fmla="*/ 536032 w 2515790"/>
              <a:gd name="connsiteY5" fmla="*/ 7405 h 5429897"/>
              <a:gd name="connsiteX6" fmla="*/ 543435 w 2515790"/>
              <a:gd name="connsiteY6" fmla="*/ 14808 h 5429897"/>
              <a:gd name="connsiteX7" fmla="*/ 550838 w 2515790"/>
              <a:gd name="connsiteY7" fmla="*/ 22212 h 5429897"/>
              <a:gd name="connsiteX8" fmla="*/ 555280 w 2515790"/>
              <a:gd name="connsiteY8" fmla="*/ 32576 h 5429897"/>
              <a:gd name="connsiteX9" fmla="*/ 558243 w 2515790"/>
              <a:gd name="connsiteY9" fmla="*/ 42942 h 5429897"/>
              <a:gd name="connsiteX10" fmla="*/ 561204 w 2515790"/>
              <a:gd name="connsiteY10" fmla="*/ 54788 h 5429897"/>
              <a:gd name="connsiteX11" fmla="*/ 561204 w 2515790"/>
              <a:gd name="connsiteY11" fmla="*/ 69596 h 5429897"/>
              <a:gd name="connsiteX12" fmla="*/ 562685 w 2515790"/>
              <a:gd name="connsiteY12" fmla="*/ 84403 h 5429897"/>
              <a:gd name="connsiteX13" fmla="*/ 570088 w 2515790"/>
              <a:gd name="connsiteY13" fmla="*/ 112537 h 5429897"/>
              <a:gd name="connsiteX14" fmla="*/ 584895 w 2515790"/>
              <a:gd name="connsiteY14" fmla="*/ 137710 h 5429897"/>
              <a:gd name="connsiteX15" fmla="*/ 602665 w 2515790"/>
              <a:gd name="connsiteY15" fmla="*/ 159921 h 5429897"/>
              <a:gd name="connsiteX16" fmla="*/ 624876 w 2515790"/>
              <a:gd name="connsiteY16" fmla="*/ 177691 h 5429897"/>
              <a:gd name="connsiteX17" fmla="*/ 650049 w 2515790"/>
              <a:gd name="connsiteY17" fmla="*/ 192498 h 5429897"/>
              <a:gd name="connsiteX18" fmla="*/ 678183 w 2515790"/>
              <a:gd name="connsiteY18" fmla="*/ 199901 h 5429897"/>
              <a:gd name="connsiteX19" fmla="*/ 692990 w 2515790"/>
              <a:gd name="connsiteY19" fmla="*/ 201383 h 5429897"/>
              <a:gd name="connsiteX20" fmla="*/ 707798 w 2515790"/>
              <a:gd name="connsiteY20" fmla="*/ 201383 h 5429897"/>
              <a:gd name="connsiteX21" fmla="*/ 1807994 w 2515790"/>
              <a:gd name="connsiteY21" fmla="*/ 201383 h 5429897"/>
              <a:gd name="connsiteX22" fmla="*/ 1824281 w 2515790"/>
              <a:gd name="connsiteY22" fmla="*/ 201383 h 5429897"/>
              <a:gd name="connsiteX23" fmla="*/ 1839089 w 2515790"/>
              <a:gd name="connsiteY23" fmla="*/ 199901 h 5429897"/>
              <a:gd name="connsiteX24" fmla="*/ 1865743 w 2515790"/>
              <a:gd name="connsiteY24" fmla="*/ 192498 h 5429897"/>
              <a:gd name="connsiteX25" fmla="*/ 1890915 w 2515790"/>
              <a:gd name="connsiteY25" fmla="*/ 177691 h 5429897"/>
              <a:gd name="connsiteX26" fmla="*/ 1913127 w 2515790"/>
              <a:gd name="connsiteY26" fmla="*/ 159921 h 5429897"/>
              <a:gd name="connsiteX27" fmla="*/ 1933857 w 2515790"/>
              <a:gd name="connsiteY27" fmla="*/ 137710 h 5429897"/>
              <a:gd name="connsiteX28" fmla="*/ 1945703 w 2515790"/>
              <a:gd name="connsiteY28" fmla="*/ 112537 h 5429897"/>
              <a:gd name="connsiteX29" fmla="*/ 1956068 w 2515790"/>
              <a:gd name="connsiteY29" fmla="*/ 84403 h 5429897"/>
              <a:gd name="connsiteX30" fmla="*/ 1956068 w 2515790"/>
              <a:gd name="connsiteY30" fmla="*/ 69596 h 5429897"/>
              <a:gd name="connsiteX31" fmla="*/ 1957548 w 2515790"/>
              <a:gd name="connsiteY31" fmla="*/ 54788 h 5429897"/>
              <a:gd name="connsiteX32" fmla="*/ 1957548 w 2515790"/>
              <a:gd name="connsiteY32" fmla="*/ 42942 h 5429897"/>
              <a:gd name="connsiteX33" fmla="*/ 1960510 w 2515790"/>
              <a:gd name="connsiteY33" fmla="*/ 32576 h 5429897"/>
              <a:gd name="connsiteX34" fmla="*/ 1964952 w 2515790"/>
              <a:gd name="connsiteY34" fmla="*/ 22212 h 5429897"/>
              <a:gd name="connsiteX35" fmla="*/ 1972355 w 2515790"/>
              <a:gd name="connsiteY35" fmla="*/ 14808 h 5429897"/>
              <a:gd name="connsiteX36" fmla="*/ 1979760 w 2515790"/>
              <a:gd name="connsiteY36" fmla="*/ 7405 h 5429897"/>
              <a:gd name="connsiteX37" fmla="*/ 1990125 w 2515790"/>
              <a:gd name="connsiteY37" fmla="*/ 2962 h 5429897"/>
              <a:gd name="connsiteX38" fmla="*/ 2000491 w 2515790"/>
              <a:gd name="connsiteY38" fmla="*/ 0 h 5429897"/>
              <a:gd name="connsiteX39" fmla="*/ 2012337 w 2515790"/>
              <a:gd name="connsiteY39" fmla="*/ 0 h 5429897"/>
              <a:gd name="connsiteX40" fmla="*/ 2224082 w 2515790"/>
              <a:gd name="connsiteY40" fmla="*/ 0 h 5429897"/>
              <a:gd name="connsiteX41" fmla="*/ 2255179 w 2515790"/>
              <a:gd name="connsiteY41" fmla="*/ 0 h 5429897"/>
              <a:gd name="connsiteX42" fmla="*/ 2281832 w 2515790"/>
              <a:gd name="connsiteY42" fmla="*/ 5923 h 5429897"/>
              <a:gd name="connsiteX43" fmla="*/ 2311447 w 2515790"/>
              <a:gd name="connsiteY43" fmla="*/ 13327 h 5429897"/>
              <a:gd name="connsiteX44" fmla="*/ 2336620 w 2515790"/>
              <a:gd name="connsiteY44" fmla="*/ 22212 h 5429897"/>
              <a:gd name="connsiteX45" fmla="*/ 2364755 w 2515790"/>
              <a:gd name="connsiteY45" fmla="*/ 35539 h 5429897"/>
              <a:gd name="connsiteX46" fmla="*/ 2386966 w 2515790"/>
              <a:gd name="connsiteY46" fmla="*/ 50346 h 5429897"/>
              <a:gd name="connsiteX47" fmla="*/ 2409176 w 2515790"/>
              <a:gd name="connsiteY47" fmla="*/ 65154 h 5429897"/>
              <a:gd name="connsiteX48" fmla="*/ 2431388 w 2515790"/>
              <a:gd name="connsiteY48" fmla="*/ 84403 h 5429897"/>
              <a:gd name="connsiteX49" fmla="*/ 2449157 w 2515790"/>
              <a:gd name="connsiteY49" fmla="*/ 105134 h 5429897"/>
              <a:gd name="connsiteX50" fmla="*/ 2466927 w 2515790"/>
              <a:gd name="connsiteY50" fmla="*/ 127345 h 5429897"/>
              <a:gd name="connsiteX51" fmla="*/ 2481733 w 2515790"/>
              <a:gd name="connsiteY51" fmla="*/ 152516 h 5429897"/>
              <a:gd name="connsiteX52" fmla="*/ 2493579 w 2515790"/>
              <a:gd name="connsiteY52" fmla="*/ 177691 h 5429897"/>
              <a:gd name="connsiteX53" fmla="*/ 2503945 w 2515790"/>
              <a:gd name="connsiteY53" fmla="*/ 204344 h 5429897"/>
              <a:gd name="connsiteX54" fmla="*/ 2508386 w 2515790"/>
              <a:gd name="connsiteY54" fmla="*/ 232478 h 5429897"/>
              <a:gd name="connsiteX55" fmla="*/ 2512829 w 2515790"/>
              <a:gd name="connsiteY55" fmla="*/ 262093 h 5429897"/>
              <a:gd name="connsiteX56" fmla="*/ 2515790 w 2515790"/>
              <a:gd name="connsiteY56" fmla="*/ 291708 h 5429897"/>
              <a:gd name="connsiteX57" fmla="*/ 2515790 w 2515790"/>
              <a:gd name="connsiteY57" fmla="*/ 5139671 h 5429897"/>
              <a:gd name="connsiteX58" fmla="*/ 2512829 w 2515790"/>
              <a:gd name="connsiteY58" fmla="*/ 5169286 h 5429897"/>
              <a:gd name="connsiteX59" fmla="*/ 2508386 w 2515790"/>
              <a:gd name="connsiteY59" fmla="*/ 5198901 h 5429897"/>
              <a:gd name="connsiteX60" fmla="*/ 2503945 w 2515790"/>
              <a:gd name="connsiteY60" fmla="*/ 5227035 h 5429897"/>
              <a:gd name="connsiteX61" fmla="*/ 2493579 w 2515790"/>
              <a:gd name="connsiteY61" fmla="*/ 5253688 h 5429897"/>
              <a:gd name="connsiteX62" fmla="*/ 2481733 w 2515790"/>
              <a:gd name="connsiteY62" fmla="*/ 5278861 h 5429897"/>
              <a:gd name="connsiteX63" fmla="*/ 2466927 w 2515790"/>
              <a:gd name="connsiteY63" fmla="*/ 5301073 h 5429897"/>
              <a:gd name="connsiteX64" fmla="*/ 2449157 w 2515790"/>
              <a:gd name="connsiteY64" fmla="*/ 5323283 h 5429897"/>
              <a:gd name="connsiteX65" fmla="*/ 2431388 w 2515790"/>
              <a:gd name="connsiteY65" fmla="*/ 5345495 h 5429897"/>
              <a:gd name="connsiteX66" fmla="*/ 2409176 w 2515790"/>
              <a:gd name="connsiteY66" fmla="*/ 5363264 h 5429897"/>
              <a:gd name="connsiteX67" fmla="*/ 2386966 w 2515790"/>
              <a:gd name="connsiteY67" fmla="*/ 5381034 h 5429897"/>
              <a:gd name="connsiteX68" fmla="*/ 2364755 w 2515790"/>
              <a:gd name="connsiteY68" fmla="*/ 5395840 h 5429897"/>
              <a:gd name="connsiteX69" fmla="*/ 2336620 w 2515790"/>
              <a:gd name="connsiteY69" fmla="*/ 5407687 h 5429897"/>
              <a:gd name="connsiteX70" fmla="*/ 2311447 w 2515790"/>
              <a:gd name="connsiteY70" fmla="*/ 5418052 h 5429897"/>
              <a:gd name="connsiteX71" fmla="*/ 2281832 w 2515790"/>
              <a:gd name="connsiteY71" fmla="*/ 5425455 h 5429897"/>
              <a:gd name="connsiteX72" fmla="*/ 2255179 w 2515790"/>
              <a:gd name="connsiteY72" fmla="*/ 5428416 h 5429897"/>
              <a:gd name="connsiteX73" fmla="*/ 2224082 w 2515790"/>
              <a:gd name="connsiteY73" fmla="*/ 5429897 h 5429897"/>
              <a:gd name="connsiteX74" fmla="*/ 291708 w 2515790"/>
              <a:gd name="connsiteY74" fmla="*/ 5429897 h 5429897"/>
              <a:gd name="connsiteX75" fmla="*/ 262093 w 2515790"/>
              <a:gd name="connsiteY75" fmla="*/ 5428416 h 5429897"/>
              <a:gd name="connsiteX76" fmla="*/ 233959 w 2515790"/>
              <a:gd name="connsiteY76" fmla="*/ 5425455 h 5429897"/>
              <a:gd name="connsiteX77" fmla="*/ 207306 w 2515790"/>
              <a:gd name="connsiteY77" fmla="*/ 5418052 h 5429897"/>
              <a:gd name="connsiteX78" fmla="*/ 179172 w 2515790"/>
              <a:gd name="connsiteY78" fmla="*/ 5407687 h 5429897"/>
              <a:gd name="connsiteX79" fmla="*/ 153998 w 2515790"/>
              <a:gd name="connsiteY79" fmla="*/ 5395840 h 5429897"/>
              <a:gd name="connsiteX80" fmla="*/ 130306 w 2515790"/>
              <a:gd name="connsiteY80" fmla="*/ 5381034 h 5429897"/>
              <a:gd name="connsiteX81" fmla="*/ 108095 w 2515790"/>
              <a:gd name="connsiteY81" fmla="*/ 5363264 h 5429897"/>
              <a:gd name="connsiteX82" fmla="*/ 87364 w 2515790"/>
              <a:gd name="connsiteY82" fmla="*/ 5345495 h 5429897"/>
              <a:gd name="connsiteX83" fmla="*/ 68115 w 2515790"/>
              <a:gd name="connsiteY83" fmla="*/ 5323283 h 5429897"/>
              <a:gd name="connsiteX84" fmla="*/ 50346 w 2515790"/>
              <a:gd name="connsiteY84" fmla="*/ 5301073 h 5429897"/>
              <a:gd name="connsiteX85" fmla="*/ 37020 w 2515790"/>
              <a:gd name="connsiteY85" fmla="*/ 5278861 h 5429897"/>
              <a:gd name="connsiteX86" fmla="*/ 25173 w 2515790"/>
              <a:gd name="connsiteY86" fmla="*/ 5253688 h 5429897"/>
              <a:gd name="connsiteX87" fmla="*/ 14808 w 2515790"/>
              <a:gd name="connsiteY87" fmla="*/ 5227035 h 5429897"/>
              <a:gd name="connsiteX88" fmla="*/ 7405 w 2515790"/>
              <a:gd name="connsiteY88" fmla="*/ 5198901 h 5429897"/>
              <a:gd name="connsiteX89" fmla="*/ 2963 w 2515790"/>
              <a:gd name="connsiteY89" fmla="*/ 5169286 h 5429897"/>
              <a:gd name="connsiteX90" fmla="*/ 0 w 2515790"/>
              <a:gd name="connsiteY90" fmla="*/ 5139671 h 5429897"/>
              <a:gd name="connsiteX91" fmla="*/ 0 w 2515790"/>
              <a:gd name="connsiteY91" fmla="*/ 291708 h 5429897"/>
              <a:gd name="connsiteX92" fmla="*/ 2963 w 2515790"/>
              <a:gd name="connsiteY92" fmla="*/ 262093 h 5429897"/>
              <a:gd name="connsiteX93" fmla="*/ 7405 w 2515790"/>
              <a:gd name="connsiteY93" fmla="*/ 232478 h 5429897"/>
              <a:gd name="connsiteX94" fmla="*/ 14808 w 2515790"/>
              <a:gd name="connsiteY94" fmla="*/ 204344 h 5429897"/>
              <a:gd name="connsiteX95" fmla="*/ 25173 w 2515790"/>
              <a:gd name="connsiteY95" fmla="*/ 177691 h 5429897"/>
              <a:gd name="connsiteX96" fmla="*/ 37020 w 2515790"/>
              <a:gd name="connsiteY96" fmla="*/ 152516 h 5429897"/>
              <a:gd name="connsiteX97" fmla="*/ 50346 w 2515790"/>
              <a:gd name="connsiteY97" fmla="*/ 127345 h 5429897"/>
              <a:gd name="connsiteX98" fmla="*/ 68115 w 2515790"/>
              <a:gd name="connsiteY98" fmla="*/ 105134 h 5429897"/>
              <a:gd name="connsiteX99" fmla="*/ 87364 w 2515790"/>
              <a:gd name="connsiteY99" fmla="*/ 84403 h 5429897"/>
              <a:gd name="connsiteX100" fmla="*/ 108095 w 2515790"/>
              <a:gd name="connsiteY100" fmla="*/ 65154 h 5429897"/>
              <a:gd name="connsiteX101" fmla="*/ 130306 w 2515790"/>
              <a:gd name="connsiteY101" fmla="*/ 50346 h 5429897"/>
              <a:gd name="connsiteX102" fmla="*/ 153998 w 2515790"/>
              <a:gd name="connsiteY102" fmla="*/ 35539 h 5429897"/>
              <a:gd name="connsiteX103" fmla="*/ 179172 w 2515790"/>
              <a:gd name="connsiteY103" fmla="*/ 22212 h 5429897"/>
              <a:gd name="connsiteX104" fmla="*/ 207306 w 2515790"/>
              <a:gd name="connsiteY104" fmla="*/ 13327 h 5429897"/>
              <a:gd name="connsiteX105" fmla="*/ 233959 w 2515790"/>
              <a:gd name="connsiteY105" fmla="*/ 5923 h 542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515790" h="5429897">
                <a:moveTo>
                  <a:pt x="262093" y="0"/>
                </a:moveTo>
                <a:lnTo>
                  <a:pt x="291708" y="0"/>
                </a:lnTo>
                <a:lnTo>
                  <a:pt x="506417" y="0"/>
                </a:lnTo>
                <a:lnTo>
                  <a:pt x="515301" y="0"/>
                </a:lnTo>
                <a:lnTo>
                  <a:pt x="525666" y="2962"/>
                </a:lnTo>
                <a:lnTo>
                  <a:pt x="536032" y="7405"/>
                </a:lnTo>
                <a:lnTo>
                  <a:pt x="543435" y="14808"/>
                </a:lnTo>
                <a:lnTo>
                  <a:pt x="550838" y="22212"/>
                </a:lnTo>
                <a:lnTo>
                  <a:pt x="555280" y="32576"/>
                </a:lnTo>
                <a:lnTo>
                  <a:pt x="558243" y="42942"/>
                </a:lnTo>
                <a:lnTo>
                  <a:pt x="561204" y="54788"/>
                </a:lnTo>
                <a:lnTo>
                  <a:pt x="561204" y="69596"/>
                </a:lnTo>
                <a:lnTo>
                  <a:pt x="562685" y="84403"/>
                </a:lnTo>
                <a:lnTo>
                  <a:pt x="570088" y="112537"/>
                </a:lnTo>
                <a:lnTo>
                  <a:pt x="584895" y="137710"/>
                </a:lnTo>
                <a:lnTo>
                  <a:pt x="602665" y="159921"/>
                </a:lnTo>
                <a:lnTo>
                  <a:pt x="624876" y="177691"/>
                </a:lnTo>
                <a:lnTo>
                  <a:pt x="650049" y="192498"/>
                </a:lnTo>
                <a:lnTo>
                  <a:pt x="678183" y="199901"/>
                </a:lnTo>
                <a:lnTo>
                  <a:pt x="692990" y="201383"/>
                </a:lnTo>
                <a:lnTo>
                  <a:pt x="707798" y="201383"/>
                </a:lnTo>
                <a:lnTo>
                  <a:pt x="1807994" y="201383"/>
                </a:lnTo>
                <a:lnTo>
                  <a:pt x="1824281" y="201383"/>
                </a:lnTo>
                <a:lnTo>
                  <a:pt x="1839089" y="199901"/>
                </a:lnTo>
                <a:lnTo>
                  <a:pt x="1865743" y="192498"/>
                </a:lnTo>
                <a:lnTo>
                  <a:pt x="1890915" y="177691"/>
                </a:lnTo>
                <a:lnTo>
                  <a:pt x="1913127" y="159921"/>
                </a:lnTo>
                <a:lnTo>
                  <a:pt x="1933857" y="137710"/>
                </a:lnTo>
                <a:lnTo>
                  <a:pt x="1945703" y="112537"/>
                </a:lnTo>
                <a:lnTo>
                  <a:pt x="1956068" y="84403"/>
                </a:lnTo>
                <a:lnTo>
                  <a:pt x="1956068" y="69596"/>
                </a:lnTo>
                <a:lnTo>
                  <a:pt x="1957548" y="54788"/>
                </a:lnTo>
                <a:lnTo>
                  <a:pt x="1957548" y="42942"/>
                </a:lnTo>
                <a:lnTo>
                  <a:pt x="1960510" y="32576"/>
                </a:lnTo>
                <a:lnTo>
                  <a:pt x="1964952" y="22212"/>
                </a:lnTo>
                <a:lnTo>
                  <a:pt x="1972355" y="14808"/>
                </a:lnTo>
                <a:lnTo>
                  <a:pt x="1979760" y="7405"/>
                </a:lnTo>
                <a:lnTo>
                  <a:pt x="1990125" y="2962"/>
                </a:lnTo>
                <a:lnTo>
                  <a:pt x="2000491" y="0"/>
                </a:lnTo>
                <a:lnTo>
                  <a:pt x="2012337" y="0"/>
                </a:lnTo>
                <a:lnTo>
                  <a:pt x="2224082" y="0"/>
                </a:lnTo>
                <a:lnTo>
                  <a:pt x="2255179" y="0"/>
                </a:lnTo>
                <a:lnTo>
                  <a:pt x="2281832" y="5923"/>
                </a:lnTo>
                <a:lnTo>
                  <a:pt x="2311447" y="13327"/>
                </a:lnTo>
                <a:lnTo>
                  <a:pt x="2336620" y="22212"/>
                </a:lnTo>
                <a:lnTo>
                  <a:pt x="2364755" y="35539"/>
                </a:lnTo>
                <a:lnTo>
                  <a:pt x="2386966" y="50346"/>
                </a:lnTo>
                <a:lnTo>
                  <a:pt x="2409176" y="65154"/>
                </a:lnTo>
                <a:lnTo>
                  <a:pt x="2431388" y="84403"/>
                </a:lnTo>
                <a:lnTo>
                  <a:pt x="2449157" y="105134"/>
                </a:lnTo>
                <a:lnTo>
                  <a:pt x="2466927" y="127345"/>
                </a:lnTo>
                <a:lnTo>
                  <a:pt x="2481733" y="152516"/>
                </a:lnTo>
                <a:lnTo>
                  <a:pt x="2493579" y="177691"/>
                </a:lnTo>
                <a:lnTo>
                  <a:pt x="2503945" y="204344"/>
                </a:lnTo>
                <a:lnTo>
                  <a:pt x="2508386" y="232478"/>
                </a:lnTo>
                <a:lnTo>
                  <a:pt x="2512829" y="262093"/>
                </a:lnTo>
                <a:lnTo>
                  <a:pt x="2515790" y="291708"/>
                </a:lnTo>
                <a:lnTo>
                  <a:pt x="2515790" y="5139671"/>
                </a:lnTo>
                <a:lnTo>
                  <a:pt x="2512829" y="5169286"/>
                </a:lnTo>
                <a:lnTo>
                  <a:pt x="2508386" y="5198901"/>
                </a:lnTo>
                <a:lnTo>
                  <a:pt x="2503945" y="5227035"/>
                </a:lnTo>
                <a:lnTo>
                  <a:pt x="2493579" y="5253688"/>
                </a:lnTo>
                <a:lnTo>
                  <a:pt x="2481733" y="5278861"/>
                </a:lnTo>
                <a:lnTo>
                  <a:pt x="2466927" y="5301073"/>
                </a:lnTo>
                <a:lnTo>
                  <a:pt x="2449157" y="5323283"/>
                </a:lnTo>
                <a:lnTo>
                  <a:pt x="2431388" y="5345495"/>
                </a:lnTo>
                <a:lnTo>
                  <a:pt x="2409176" y="5363264"/>
                </a:lnTo>
                <a:lnTo>
                  <a:pt x="2386966" y="5381034"/>
                </a:lnTo>
                <a:lnTo>
                  <a:pt x="2364755" y="5395840"/>
                </a:lnTo>
                <a:lnTo>
                  <a:pt x="2336620" y="5407687"/>
                </a:lnTo>
                <a:lnTo>
                  <a:pt x="2311447" y="5418052"/>
                </a:lnTo>
                <a:lnTo>
                  <a:pt x="2281832" y="5425455"/>
                </a:lnTo>
                <a:lnTo>
                  <a:pt x="2255179" y="5428416"/>
                </a:lnTo>
                <a:lnTo>
                  <a:pt x="2224082" y="5429897"/>
                </a:lnTo>
                <a:lnTo>
                  <a:pt x="291708" y="5429897"/>
                </a:lnTo>
                <a:lnTo>
                  <a:pt x="262093" y="5428416"/>
                </a:lnTo>
                <a:lnTo>
                  <a:pt x="233959" y="5425455"/>
                </a:lnTo>
                <a:lnTo>
                  <a:pt x="207306" y="5418052"/>
                </a:lnTo>
                <a:lnTo>
                  <a:pt x="179172" y="5407687"/>
                </a:lnTo>
                <a:lnTo>
                  <a:pt x="153998" y="5395840"/>
                </a:lnTo>
                <a:lnTo>
                  <a:pt x="130306" y="5381034"/>
                </a:lnTo>
                <a:lnTo>
                  <a:pt x="108095" y="5363264"/>
                </a:lnTo>
                <a:lnTo>
                  <a:pt x="87364" y="5345495"/>
                </a:lnTo>
                <a:lnTo>
                  <a:pt x="68115" y="5323283"/>
                </a:lnTo>
                <a:lnTo>
                  <a:pt x="50346" y="5301073"/>
                </a:lnTo>
                <a:lnTo>
                  <a:pt x="37020" y="5278861"/>
                </a:lnTo>
                <a:lnTo>
                  <a:pt x="25173" y="5253688"/>
                </a:lnTo>
                <a:lnTo>
                  <a:pt x="14808" y="5227035"/>
                </a:lnTo>
                <a:lnTo>
                  <a:pt x="7405" y="5198901"/>
                </a:lnTo>
                <a:lnTo>
                  <a:pt x="2963" y="5169286"/>
                </a:lnTo>
                <a:lnTo>
                  <a:pt x="0" y="5139671"/>
                </a:lnTo>
                <a:lnTo>
                  <a:pt x="0" y="291708"/>
                </a:lnTo>
                <a:lnTo>
                  <a:pt x="2963" y="262093"/>
                </a:lnTo>
                <a:lnTo>
                  <a:pt x="7405" y="232478"/>
                </a:lnTo>
                <a:lnTo>
                  <a:pt x="14808" y="204344"/>
                </a:lnTo>
                <a:lnTo>
                  <a:pt x="25173" y="177691"/>
                </a:lnTo>
                <a:lnTo>
                  <a:pt x="37020" y="152516"/>
                </a:lnTo>
                <a:lnTo>
                  <a:pt x="50346" y="127345"/>
                </a:lnTo>
                <a:lnTo>
                  <a:pt x="68115" y="105134"/>
                </a:lnTo>
                <a:lnTo>
                  <a:pt x="87364" y="84403"/>
                </a:lnTo>
                <a:lnTo>
                  <a:pt x="108095" y="65154"/>
                </a:lnTo>
                <a:lnTo>
                  <a:pt x="130306" y="50346"/>
                </a:lnTo>
                <a:lnTo>
                  <a:pt x="153998" y="35539"/>
                </a:lnTo>
                <a:lnTo>
                  <a:pt x="179172" y="22212"/>
                </a:lnTo>
                <a:lnTo>
                  <a:pt x="207306" y="13327"/>
                </a:lnTo>
                <a:lnTo>
                  <a:pt x="233959" y="59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7E440610-64ED-4472-A9BB-D82155A43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C0C836-6F33-4A13-ADD9-D71749E4CD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6713" y="1454150"/>
            <a:ext cx="4459287" cy="2803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A8E91C3A-8782-46CC-81F7-BCEDEDA93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2AE9A1-C7F5-407D-B004-5D02EA9D3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79613" y="1289050"/>
            <a:ext cx="3098800" cy="445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51EC7B80-8258-4707-ABBA-9A80918D8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53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D7B69C7-B658-48A5-9EE5-9A6D072AA7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75" y="1376363"/>
            <a:ext cx="6264275" cy="3921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337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B054F3E-08CA-4516-9228-1956A739A0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08838" y="0"/>
            <a:ext cx="498316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1165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9070149-6475-474A-94B9-F80962DCD3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713" y="927100"/>
            <a:ext cx="2649537" cy="4017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91F5E6B-0F0C-4A89-9716-B565C278A6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46525" y="927100"/>
            <a:ext cx="2649537" cy="4017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8" name="Picture 7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0EC0AF92-4142-494A-B94D-188C0B68E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2546066-661C-4A91-9201-D8D7C04593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21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1111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B708D46-F0C2-49DD-9DC6-B857037165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66888" y="942975"/>
            <a:ext cx="3292475" cy="3357564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43B24293-A740-443B-825B-9EB45648A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2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58F049-A564-410D-BDA8-7BDF97FFA5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9412" y="942975"/>
            <a:ext cx="4527549" cy="4972050"/>
          </a:xfrm>
          <a:prstGeom prst="snip2DiagRect">
            <a:avLst>
              <a:gd name="adj1" fmla="val 0"/>
              <a:gd name="adj2" fmla="val 23464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B4391ADF-A814-4C5D-8A33-F56C9FA28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C977BBA-C030-4BCC-A317-713F80E2CA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4148138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C351D7-0D8C-4E47-A153-306969C522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138" y="0"/>
            <a:ext cx="4043362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BBAFC6-80A6-47D4-A549-21E23FCE4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2612" y="3429000"/>
            <a:ext cx="3989388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730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59F5802-8220-4922-832A-4CD634849F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8308975" cy="6858000"/>
          </a:xfrm>
          <a:prstGeom prst="parallelogram">
            <a:avLst>
              <a:gd name="adj" fmla="val 5538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910A1E61-0290-4692-AB43-7CF2967DD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4" y="406201"/>
            <a:ext cx="1527385" cy="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0A9B8B-E905-48BD-8F5C-BEDE0EA85C49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6B7A8A4-EF32-49B9-8300-2D5437F3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58" y="3055193"/>
            <a:ext cx="3956484" cy="7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237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EB532C7-D3EE-4079-8091-EE2479A5DB5B}"/>
              </a:ext>
            </a:extLst>
          </p:cNvPr>
          <p:cNvGrpSpPr/>
          <p:nvPr/>
        </p:nvGrpSpPr>
        <p:grpSpPr>
          <a:xfrm>
            <a:off x="6605054" y="3584669"/>
            <a:ext cx="4341113" cy="940956"/>
            <a:chOff x="4678597" y="2832424"/>
            <a:chExt cx="5604714" cy="1214848"/>
          </a:xfrm>
        </p:grpSpPr>
        <p:grpSp>
          <p:nvGrpSpPr>
            <p:cNvPr id="8" name="Graphic 6" descr="Man">
              <a:extLst>
                <a:ext uri="{FF2B5EF4-FFF2-40B4-BE49-F238E27FC236}">
                  <a16:creationId xmlns:a16="http://schemas.microsoft.com/office/drawing/2014/main" id="{6CC2E4DB-0EC4-40AE-A69F-6D4B54F23FCA}"/>
                </a:ext>
              </a:extLst>
            </p:cNvPr>
            <p:cNvGrpSpPr/>
            <p:nvPr/>
          </p:nvGrpSpPr>
          <p:grpSpPr>
            <a:xfrm>
              <a:off x="4678597" y="2839367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1962DC0-67D0-4BE1-BEC5-F92F0DE90C08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D4C639-080F-4DD3-804F-68EF67D55E28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1" name="Graphic 6" descr="Man">
              <a:extLst>
                <a:ext uri="{FF2B5EF4-FFF2-40B4-BE49-F238E27FC236}">
                  <a16:creationId xmlns:a16="http://schemas.microsoft.com/office/drawing/2014/main" id="{CC6DF985-A672-4B9D-B22B-3BB19927CDF2}"/>
                </a:ext>
              </a:extLst>
            </p:cNvPr>
            <p:cNvGrpSpPr/>
            <p:nvPr/>
          </p:nvGrpSpPr>
          <p:grpSpPr>
            <a:xfrm>
              <a:off x="5296142" y="2841925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2DA672-95BE-4386-97C0-BF44D0D3B7AD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F54ADF6-A0AD-43AE-B52B-318592123F16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" name="Graphic 6" descr="Man">
              <a:extLst>
                <a:ext uri="{FF2B5EF4-FFF2-40B4-BE49-F238E27FC236}">
                  <a16:creationId xmlns:a16="http://schemas.microsoft.com/office/drawing/2014/main" id="{E58089D4-619E-4D30-B9DB-C38B63E8CF8A}"/>
                </a:ext>
              </a:extLst>
            </p:cNvPr>
            <p:cNvGrpSpPr/>
            <p:nvPr/>
          </p:nvGrpSpPr>
          <p:grpSpPr>
            <a:xfrm>
              <a:off x="5927583" y="2837175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DDB1F2-1601-4183-96E3-15126E2F18FF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A3B63C-DF6B-459A-8B89-5FD6BDCF05A5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7" name="Graphic 6" descr="Man">
              <a:extLst>
                <a:ext uri="{FF2B5EF4-FFF2-40B4-BE49-F238E27FC236}">
                  <a16:creationId xmlns:a16="http://schemas.microsoft.com/office/drawing/2014/main" id="{CD15E90C-8057-46C3-972E-30C511E0543E}"/>
                </a:ext>
              </a:extLst>
            </p:cNvPr>
            <p:cNvGrpSpPr/>
            <p:nvPr/>
          </p:nvGrpSpPr>
          <p:grpSpPr>
            <a:xfrm>
              <a:off x="6871577" y="2877402"/>
              <a:ext cx="552451" cy="1130012"/>
              <a:chOff x="1634046" y="2884966"/>
              <a:chExt cx="419100" cy="857249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5017801-10A7-4BE8-97BD-8C607F5706D6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6791737-D34D-4162-BFAF-EF5B6875127A}"/>
                  </a:ext>
                </a:extLst>
              </p:cNvPr>
              <p:cNvSpPr/>
              <p:nvPr/>
            </p:nvSpPr>
            <p:spPr>
              <a:xfrm>
                <a:off x="1634046" y="3056415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/>
              </a:p>
            </p:txBody>
          </p:sp>
        </p:grpSp>
        <p:grpSp>
          <p:nvGrpSpPr>
            <p:cNvPr id="20" name="Graphic 6" descr="Man">
              <a:extLst>
                <a:ext uri="{FF2B5EF4-FFF2-40B4-BE49-F238E27FC236}">
                  <a16:creationId xmlns:a16="http://schemas.microsoft.com/office/drawing/2014/main" id="{9229E864-96F5-4CD9-85E2-8BC3CF081886}"/>
                </a:ext>
              </a:extLst>
            </p:cNvPr>
            <p:cNvGrpSpPr/>
            <p:nvPr/>
          </p:nvGrpSpPr>
          <p:grpSpPr>
            <a:xfrm>
              <a:off x="7211433" y="2834616"/>
              <a:ext cx="1205347" cy="1205347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FD6A33F-BEE5-48EF-B1A2-228AA58216D4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D970E8-2FBC-488C-8192-1E328ABE4AAC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3" name="Graphic 6" descr="Man">
              <a:extLst>
                <a:ext uri="{FF2B5EF4-FFF2-40B4-BE49-F238E27FC236}">
                  <a16:creationId xmlns:a16="http://schemas.microsoft.com/office/drawing/2014/main" id="{778032BC-493F-4498-ABA1-590291A85DD8}"/>
                </a:ext>
              </a:extLst>
            </p:cNvPr>
            <p:cNvGrpSpPr/>
            <p:nvPr/>
          </p:nvGrpSpPr>
          <p:grpSpPr>
            <a:xfrm>
              <a:off x="7828978" y="2837175"/>
              <a:ext cx="1205347" cy="1205347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1495BB1-70A2-4BC6-8CBC-7BAA04EA8648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DFA90D2-CEBD-4702-887D-3EC7DDD2F572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" name="Graphic 6" descr="Man">
              <a:extLst>
                <a:ext uri="{FF2B5EF4-FFF2-40B4-BE49-F238E27FC236}">
                  <a16:creationId xmlns:a16="http://schemas.microsoft.com/office/drawing/2014/main" id="{A96AB453-8104-4677-9EB2-9B56BE6EA8EC}"/>
                </a:ext>
              </a:extLst>
            </p:cNvPr>
            <p:cNvGrpSpPr/>
            <p:nvPr/>
          </p:nvGrpSpPr>
          <p:grpSpPr>
            <a:xfrm>
              <a:off x="8460419" y="2832424"/>
              <a:ext cx="1205347" cy="1205347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9283181-9112-49FB-8452-873B660109F0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F4ADBCB-0DBC-4F38-B677-63177BE5940F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9" name="Graphic 6" descr="Man">
              <a:extLst>
                <a:ext uri="{FF2B5EF4-FFF2-40B4-BE49-F238E27FC236}">
                  <a16:creationId xmlns:a16="http://schemas.microsoft.com/office/drawing/2014/main" id="{7B10661A-42F7-4AD4-814F-340A6187AE42}"/>
                </a:ext>
              </a:extLst>
            </p:cNvPr>
            <p:cNvGrpSpPr/>
            <p:nvPr/>
          </p:nvGrpSpPr>
          <p:grpSpPr>
            <a:xfrm>
              <a:off x="9077964" y="2834983"/>
              <a:ext cx="1205347" cy="1205347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F2C379-29B8-4370-8B6B-32C50C49A469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8FB821-8FD6-4FB5-9448-CD0A9A1CE45B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E6AF85-1510-43D3-93A0-63CD970CD2B5}"/>
              </a:ext>
            </a:extLst>
          </p:cNvPr>
          <p:cNvSpPr txBox="1"/>
          <p:nvPr/>
        </p:nvSpPr>
        <p:spPr>
          <a:xfrm>
            <a:off x="982523" y="3961952"/>
            <a:ext cx="496190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D4D439-538D-40CC-AB85-7C984E572B4F}"/>
              </a:ext>
            </a:extLst>
          </p:cNvPr>
          <p:cNvSpPr txBox="1"/>
          <p:nvPr/>
        </p:nvSpPr>
        <p:spPr>
          <a:xfrm>
            <a:off x="992543" y="3598926"/>
            <a:ext cx="2379756" cy="307777"/>
          </a:xfrm>
          <a:prstGeom prst="rect">
            <a:avLst/>
          </a:prstGeom>
          <a:solidFill>
            <a:srgbClr val="2890B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Use this to showcase studies</a:t>
            </a:r>
            <a:endParaRPr lang="en-ID" sz="14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45DCC47-3CEE-4791-BD26-2E233C760AD2}"/>
              </a:ext>
            </a:extLst>
          </p:cNvPr>
          <p:cNvGrpSpPr/>
          <p:nvPr/>
        </p:nvGrpSpPr>
        <p:grpSpPr>
          <a:xfrm>
            <a:off x="6621915" y="5095351"/>
            <a:ext cx="4341113" cy="940956"/>
            <a:chOff x="4695458" y="4591682"/>
            <a:chExt cx="5604714" cy="1214848"/>
          </a:xfrm>
        </p:grpSpPr>
        <p:grpSp>
          <p:nvGrpSpPr>
            <p:cNvPr id="36" name="Graphic 6" descr="Man">
              <a:extLst>
                <a:ext uri="{FF2B5EF4-FFF2-40B4-BE49-F238E27FC236}">
                  <a16:creationId xmlns:a16="http://schemas.microsoft.com/office/drawing/2014/main" id="{2D096576-D0C8-4493-AAE8-94C5755A6428}"/>
                </a:ext>
              </a:extLst>
            </p:cNvPr>
            <p:cNvGrpSpPr/>
            <p:nvPr/>
          </p:nvGrpSpPr>
          <p:grpSpPr>
            <a:xfrm>
              <a:off x="4695458" y="4598625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3575D3F-5526-4CC2-9F38-B701EF0DCF27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FD858C4-0A11-49D2-8D0B-961386F7A34C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9" name="Graphic 6" descr="Man">
              <a:extLst>
                <a:ext uri="{FF2B5EF4-FFF2-40B4-BE49-F238E27FC236}">
                  <a16:creationId xmlns:a16="http://schemas.microsoft.com/office/drawing/2014/main" id="{3C1D5D3E-EE87-4F1A-B8C5-630660B10E3D}"/>
                </a:ext>
              </a:extLst>
            </p:cNvPr>
            <p:cNvGrpSpPr/>
            <p:nvPr/>
          </p:nvGrpSpPr>
          <p:grpSpPr>
            <a:xfrm>
              <a:off x="5313003" y="4601183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AC21E1-8B70-4D8F-B310-948FA10D72B2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B043AF8-D7FF-4FDB-9CA5-F485AC8A566A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2" name="Graphic 6" descr="Man">
              <a:extLst>
                <a:ext uri="{FF2B5EF4-FFF2-40B4-BE49-F238E27FC236}">
                  <a16:creationId xmlns:a16="http://schemas.microsoft.com/office/drawing/2014/main" id="{EE7B6C81-731D-4745-9DBE-7EB1B16AEB9F}"/>
                </a:ext>
              </a:extLst>
            </p:cNvPr>
            <p:cNvGrpSpPr/>
            <p:nvPr/>
          </p:nvGrpSpPr>
          <p:grpSpPr>
            <a:xfrm>
              <a:off x="5944444" y="4596433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A3647E9-AAD3-4F5C-BAF2-A90282DB06F0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4E3081B-7393-4E3D-ABED-76B16390D244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5" name="Graphic 6" descr="Man">
              <a:extLst>
                <a:ext uri="{FF2B5EF4-FFF2-40B4-BE49-F238E27FC236}">
                  <a16:creationId xmlns:a16="http://schemas.microsoft.com/office/drawing/2014/main" id="{3C06DD25-92B0-4F78-B406-6E1DEC645DF1}"/>
                </a:ext>
              </a:extLst>
            </p:cNvPr>
            <p:cNvGrpSpPr/>
            <p:nvPr/>
          </p:nvGrpSpPr>
          <p:grpSpPr>
            <a:xfrm>
              <a:off x="6561989" y="4598991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0F7EA7-78BB-4967-B899-D0A1A2E9B397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F6518D3-8ADD-441D-A3C7-33D5E036032C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8" name="Graphic 6" descr="Man">
              <a:extLst>
                <a:ext uri="{FF2B5EF4-FFF2-40B4-BE49-F238E27FC236}">
                  <a16:creationId xmlns:a16="http://schemas.microsoft.com/office/drawing/2014/main" id="{8AB486B8-6D4A-48FF-9A4A-19CBA02C99B0}"/>
                </a:ext>
              </a:extLst>
            </p:cNvPr>
            <p:cNvGrpSpPr/>
            <p:nvPr/>
          </p:nvGrpSpPr>
          <p:grpSpPr>
            <a:xfrm>
              <a:off x="7228294" y="4593874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EA345CE-EFD7-447A-AE9E-1856F2F1AF82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765A56A-F8EE-487C-A473-77486A3FF408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1" name="Graphic 6" descr="Man">
              <a:extLst>
                <a:ext uri="{FF2B5EF4-FFF2-40B4-BE49-F238E27FC236}">
                  <a16:creationId xmlns:a16="http://schemas.microsoft.com/office/drawing/2014/main" id="{373A6880-4A44-4967-80D1-7470B6A43A57}"/>
                </a:ext>
              </a:extLst>
            </p:cNvPr>
            <p:cNvGrpSpPr/>
            <p:nvPr/>
          </p:nvGrpSpPr>
          <p:grpSpPr>
            <a:xfrm>
              <a:off x="7845839" y="4596433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A4F4D44-220D-42CA-96F5-B0054ED72B6D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C90C305-D2A8-4906-8058-8D6E3EAEA3A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4" name="Graphic 6" descr="Man">
              <a:extLst>
                <a:ext uri="{FF2B5EF4-FFF2-40B4-BE49-F238E27FC236}">
                  <a16:creationId xmlns:a16="http://schemas.microsoft.com/office/drawing/2014/main" id="{F4063951-8A05-45A7-A1F1-5E48CAF5D5F9}"/>
                </a:ext>
              </a:extLst>
            </p:cNvPr>
            <p:cNvGrpSpPr/>
            <p:nvPr/>
          </p:nvGrpSpPr>
          <p:grpSpPr>
            <a:xfrm>
              <a:off x="8477280" y="4591682"/>
              <a:ext cx="1205347" cy="1205347"/>
              <a:chOff x="1386396" y="2856391"/>
              <a:chExt cx="914400" cy="914400"/>
            </a:xfrm>
            <a:gradFill>
              <a:gsLst>
                <a:gs pos="2000">
                  <a:srgbClr val="01BABC"/>
                </a:gs>
                <a:gs pos="100000">
                  <a:srgbClr val="00CEAD"/>
                </a:gs>
              </a:gsLst>
              <a:lin ang="14400000" scaled="0"/>
            </a:gra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122BEE3-296D-4D70-83CD-DEEB632A2CB8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A68CD36-C6A7-440C-8356-F117099699E8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7" name="Graphic 6" descr="Man">
              <a:extLst>
                <a:ext uri="{FF2B5EF4-FFF2-40B4-BE49-F238E27FC236}">
                  <a16:creationId xmlns:a16="http://schemas.microsoft.com/office/drawing/2014/main" id="{EA79B34F-5FFC-4126-9A0D-D882BA3BE321}"/>
                </a:ext>
              </a:extLst>
            </p:cNvPr>
            <p:cNvGrpSpPr/>
            <p:nvPr/>
          </p:nvGrpSpPr>
          <p:grpSpPr>
            <a:xfrm>
              <a:off x="9094825" y="4594241"/>
              <a:ext cx="1205347" cy="1205347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C2C9382-2962-4E7C-A0D9-244505D4FE87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D97C216-D01A-481E-B525-AA5605B32C27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1B76465-0F23-4D31-9D00-6576EBE50252}"/>
              </a:ext>
            </a:extLst>
          </p:cNvPr>
          <p:cNvSpPr txBox="1"/>
          <p:nvPr/>
        </p:nvSpPr>
        <p:spPr>
          <a:xfrm>
            <a:off x="982523" y="5472634"/>
            <a:ext cx="496190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BE84EA-6469-4A8B-8DE9-916357222A6D}"/>
              </a:ext>
            </a:extLst>
          </p:cNvPr>
          <p:cNvSpPr txBox="1"/>
          <p:nvPr/>
        </p:nvSpPr>
        <p:spPr>
          <a:xfrm>
            <a:off x="992543" y="5109608"/>
            <a:ext cx="2379756" cy="307777"/>
          </a:xfrm>
          <a:prstGeom prst="rect">
            <a:avLst/>
          </a:prstGeom>
          <a:solidFill>
            <a:srgbClr val="2890B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and audience details</a:t>
            </a:r>
            <a:endParaRPr lang="en-ID" sz="14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C10A01-DD91-4A73-9035-3E72B69D4558}"/>
              </a:ext>
            </a:extLst>
          </p:cNvPr>
          <p:cNvSpPr/>
          <p:nvPr/>
        </p:nvSpPr>
        <p:spPr>
          <a:xfrm>
            <a:off x="0" y="0"/>
            <a:ext cx="12192000" cy="2985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C6F78A-EE57-471E-8EA8-43A3729A4FBB}"/>
              </a:ext>
            </a:extLst>
          </p:cNvPr>
          <p:cNvSpPr txBox="1"/>
          <p:nvPr/>
        </p:nvSpPr>
        <p:spPr>
          <a:xfrm>
            <a:off x="992543" y="1492884"/>
            <a:ext cx="510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Headline goes here</a:t>
            </a:r>
            <a:endParaRPr lang="en-ID" sz="32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9270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25DDCCC-9C58-4E72-AB61-F98287F12DD3}"/>
              </a:ext>
            </a:extLst>
          </p:cNvPr>
          <p:cNvSpPr/>
          <p:nvPr/>
        </p:nvSpPr>
        <p:spPr>
          <a:xfrm>
            <a:off x="6220287" y="1007537"/>
            <a:ext cx="1496010" cy="1481795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4E8391-C9CE-4945-9396-B9F8BE82F09E}"/>
              </a:ext>
            </a:extLst>
          </p:cNvPr>
          <p:cNvSpPr/>
          <p:nvPr/>
        </p:nvSpPr>
        <p:spPr>
          <a:xfrm>
            <a:off x="7575610" y="2322156"/>
            <a:ext cx="3737500" cy="3701987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EA0A8-6CCE-4C8B-9AE8-A2A780B104EE}"/>
              </a:ext>
            </a:extLst>
          </p:cNvPr>
          <p:cNvSpPr txBox="1"/>
          <p:nvPr/>
        </p:nvSpPr>
        <p:spPr>
          <a:xfrm>
            <a:off x="1003177" y="1748435"/>
            <a:ext cx="4441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Add your skill set here</a:t>
            </a:r>
            <a:endParaRPr lang="en-ID" sz="32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7B1D8-8FC3-429F-BF66-319D5946CF83}"/>
              </a:ext>
            </a:extLst>
          </p:cNvPr>
          <p:cNvSpPr txBox="1"/>
          <p:nvPr/>
        </p:nvSpPr>
        <p:spPr>
          <a:xfrm>
            <a:off x="993158" y="4000131"/>
            <a:ext cx="3889560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214941-8DAE-4239-998F-99E4028762ED}"/>
              </a:ext>
            </a:extLst>
          </p:cNvPr>
          <p:cNvGrpSpPr/>
          <p:nvPr/>
        </p:nvGrpSpPr>
        <p:grpSpPr>
          <a:xfrm>
            <a:off x="1189622" y="2835342"/>
            <a:ext cx="3687617" cy="723900"/>
            <a:chOff x="6948686" y="3545350"/>
            <a:chExt cx="2662720" cy="522707"/>
          </a:xfrm>
          <a:solidFill>
            <a:srgbClr val="33AED1"/>
          </a:solidFill>
        </p:grpSpPr>
        <p:sp>
          <p:nvSpPr>
            <p:cNvPr id="25" name="Graphic 40" descr="DNA">
              <a:extLst>
                <a:ext uri="{FF2B5EF4-FFF2-40B4-BE49-F238E27FC236}">
                  <a16:creationId xmlns:a16="http://schemas.microsoft.com/office/drawing/2014/main" id="{3D579955-3817-4272-B131-269488D5D048}"/>
                </a:ext>
              </a:extLst>
            </p:cNvPr>
            <p:cNvSpPr/>
            <p:nvPr/>
          </p:nvSpPr>
          <p:spPr>
            <a:xfrm>
              <a:off x="6948686" y="3566775"/>
              <a:ext cx="235679" cy="471358"/>
            </a:xfrm>
            <a:custGeom>
              <a:avLst/>
              <a:gdLst>
                <a:gd name="connsiteX0" fmla="*/ 419100 w 419100"/>
                <a:gd name="connsiteY0" fmla="*/ 419100 h 838200"/>
                <a:gd name="connsiteX1" fmla="*/ 269558 w 419100"/>
                <a:gd name="connsiteY1" fmla="*/ 209550 h 838200"/>
                <a:gd name="connsiteX2" fmla="*/ 419100 w 419100"/>
                <a:gd name="connsiteY2" fmla="*/ 0 h 838200"/>
                <a:gd name="connsiteX3" fmla="*/ 361950 w 419100"/>
                <a:gd name="connsiteY3" fmla="*/ 0 h 838200"/>
                <a:gd name="connsiteX4" fmla="*/ 354330 w 419100"/>
                <a:gd name="connsiteY4" fmla="*/ 47625 h 838200"/>
                <a:gd name="connsiteX5" fmla="*/ 64770 w 419100"/>
                <a:gd name="connsiteY5" fmla="*/ 47625 h 838200"/>
                <a:gd name="connsiteX6" fmla="*/ 57150 w 419100"/>
                <a:gd name="connsiteY6" fmla="*/ 0 h 838200"/>
                <a:gd name="connsiteX7" fmla="*/ 0 w 419100"/>
                <a:gd name="connsiteY7" fmla="*/ 0 h 838200"/>
                <a:gd name="connsiteX8" fmla="*/ 149543 w 419100"/>
                <a:gd name="connsiteY8" fmla="*/ 209550 h 838200"/>
                <a:gd name="connsiteX9" fmla="*/ 0 w 419100"/>
                <a:gd name="connsiteY9" fmla="*/ 419100 h 838200"/>
                <a:gd name="connsiteX10" fmla="*/ 149543 w 419100"/>
                <a:gd name="connsiteY10" fmla="*/ 629603 h 838200"/>
                <a:gd name="connsiteX11" fmla="*/ 0 w 419100"/>
                <a:gd name="connsiteY11" fmla="*/ 838200 h 838200"/>
                <a:gd name="connsiteX12" fmla="*/ 57150 w 419100"/>
                <a:gd name="connsiteY12" fmla="*/ 838200 h 838200"/>
                <a:gd name="connsiteX13" fmla="*/ 64770 w 419100"/>
                <a:gd name="connsiteY13" fmla="*/ 790575 h 838200"/>
                <a:gd name="connsiteX14" fmla="*/ 354330 w 419100"/>
                <a:gd name="connsiteY14" fmla="*/ 790575 h 838200"/>
                <a:gd name="connsiteX15" fmla="*/ 361950 w 419100"/>
                <a:gd name="connsiteY15" fmla="*/ 838200 h 838200"/>
                <a:gd name="connsiteX16" fmla="*/ 419100 w 419100"/>
                <a:gd name="connsiteY16" fmla="*/ 838200 h 838200"/>
                <a:gd name="connsiteX17" fmla="*/ 269558 w 419100"/>
                <a:gd name="connsiteY17" fmla="*/ 629603 h 838200"/>
                <a:gd name="connsiteX18" fmla="*/ 419100 w 419100"/>
                <a:gd name="connsiteY18" fmla="*/ 419100 h 838200"/>
                <a:gd name="connsiteX19" fmla="*/ 57150 w 419100"/>
                <a:gd name="connsiteY19" fmla="*/ 419100 h 838200"/>
                <a:gd name="connsiteX20" fmla="*/ 64770 w 419100"/>
                <a:gd name="connsiteY20" fmla="*/ 371475 h 838200"/>
                <a:gd name="connsiteX21" fmla="*/ 355283 w 419100"/>
                <a:gd name="connsiteY21" fmla="*/ 371475 h 838200"/>
                <a:gd name="connsiteX22" fmla="*/ 362903 w 419100"/>
                <a:gd name="connsiteY22" fmla="*/ 419100 h 838200"/>
                <a:gd name="connsiteX23" fmla="*/ 355283 w 419100"/>
                <a:gd name="connsiteY23" fmla="*/ 466725 h 838200"/>
                <a:gd name="connsiteX24" fmla="*/ 64770 w 419100"/>
                <a:gd name="connsiteY24" fmla="*/ 466725 h 838200"/>
                <a:gd name="connsiteX25" fmla="*/ 57150 w 419100"/>
                <a:gd name="connsiteY25" fmla="*/ 419100 h 838200"/>
                <a:gd name="connsiteX26" fmla="*/ 100965 w 419100"/>
                <a:gd name="connsiteY26" fmla="*/ 104775 h 838200"/>
                <a:gd name="connsiteX27" fmla="*/ 317183 w 419100"/>
                <a:gd name="connsiteY27" fmla="*/ 104775 h 838200"/>
                <a:gd name="connsiteX28" fmla="*/ 208598 w 419100"/>
                <a:gd name="connsiteY28" fmla="*/ 177165 h 838200"/>
                <a:gd name="connsiteX29" fmla="*/ 100965 w 419100"/>
                <a:gd name="connsiteY29" fmla="*/ 104775 h 838200"/>
                <a:gd name="connsiteX30" fmla="*/ 209550 w 419100"/>
                <a:gd name="connsiteY30" fmla="*/ 241935 h 838200"/>
                <a:gd name="connsiteX31" fmla="*/ 318135 w 419100"/>
                <a:gd name="connsiteY31" fmla="*/ 314325 h 838200"/>
                <a:gd name="connsiteX32" fmla="*/ 100965 w 419100"/>
                <a:gd name="connsiteY32" fmla="*/ 314325 h 838200"/>
                <a:gd name="connsiteX33" fmla="*/ 209550 w 419100"/>
                <a:gd name="connsiteY33" fmla="*/ 241935 h 838200"/>
                <a:gd name="connsiteX34" fmla="*/ 209550 w 419100"/>
                <a:gd name="connsiteY34" fmla="*/ 661988 h 838200"/>
                <a:gd name="connsiteX35" fmla="*/ 317183 w 419100"/>
                <a:gd name="connsiteY35" fmla="*/ 733425 h 838200"/>
                <a:gd name="connsiteX36" fmla="*/ 101918 w 419100"/>
                <a:gd name="connsiteY36" fmla="*/ 733425 h 838200"/>
                <a:gd name="connsiteX37" fmla="*/ 209550 w 419100"/>
                <a:gd name="connsiteY37" fmla="*/ 661988 h 838200"/>
                <a:gd name="connsiteX38" fmla="*/ 209550 w 419100"/>
                <a:gd name="connsiteY38" fmla="*/ 597218 h 838200"/>
                <a:gd name="connsiteX39" fmla="*/ 100013 w 419100"/>
                <a:gd name="connsiteY39" fmla="*/ 523875 h 838200"/>
                <a:gd name="connsiteX40" fmla="*/ 319088 w 419100"/>
                <a:gd name="connsiteY40" fmla="*/ 523875 h 838200"/>
                <a:gd name="connsiteX41" fmla="*/ 209550 w 419100"/>
                <a:gd name="connsiteY41" fmla="*/ 597218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9100" h="838200">
                  <a:moveTo>
                    <a:pt x="419100" y="419100"/>
                  </a:moveTo>
                  <a:cubicBezTo>
                    <a:pt x="419100" y="310515"/>
                    <a:pt x="346710" y="253365"/>
                    <a:pt x="269558" y="209550"/>
                  </a:cubicBezTo>
                  <a:cubicBezTo>
                    <a:pt x="346710" y="164783"/>
                    <a:pt x="419100" y="108585"/>
                    <a:pt x="419100" y="0"/>
                  </a:cubicBezTo>
                  <a:lnTo>
                    <a:pt x="361950" y="0"/>
                  </a:lnTo>
                  <a:cubicBezTo>
                    <a:pt x="361950" y="17145"/>
                    <a:pt x="359093" y="33338"/>
                    <a:pt x="354330" y="47625"/>
                  </a:cubicBezTo>
                  <a:lnTo>
                    <a:pt x="64770" y="47625"/>
                  </a:lnTo>
                  <a:cubicBezTo>
                    <a:pt x="60007" y="33338"/>
                    <a:pt x="57150" y="17145"/>
                    <a:pt x="57150" y="0"/>
                  </a:cubicBezTo>
                  <a:lnTo>
                    <a:pt x="0" y="0"/>
                  </a:lnTo>
                  <a:cubicBezTo>
                    <a:pt x="0" y="108585"/>
                    <a:pt x="72390" y="164783"/>
                    <a:pt x="149543" y="209550"/>
                  </a:cubicBezTo>
                  <a:cubicBezTo>
                    <a:pt x="72390" y="253365"/>
                    <a:pt x="0" y="310515"/>
                    <a:pt x="0" y="419100"/>
                  </a:cubicBezTo>
                  <a:cubicBezTo>
                    <a:pt x="0" y="528638"/>
                    <a:pt x="72390" y="585788"/>
                    <a:pt x="149543" y="629603"/>
                  </a:cubicBezTo>
                  <a:cubicBezTo>
                    <a:pt x="72390" y="673418"/>
                    <a:pt x="0" y="729615"/>
                    <a:pt x="0" y="838200"/>
                  </a:cubicBezTo>
                  <a:lnTo>
                    <a:pt x="57150" y="838200"/>
                  </a:lnTo>
                  <a:cubicBezTo>
                    <a:pt x="57150" y="820103"/>
                    <a:pt x="60007" y="804863"/>
                    <a:pt x="64770" y="790575"/>
                  </a:cubicBezTo>
                  <a:lnTo>
                    <a:pt x="354330" y="790575"/>
                  </a:lnTo>
                  <a:cubicBezTo>
                    <a:pt x="359093" y="804863"/>
                    <a:pt x="361950" y="820103"/>
                    <a:pt x="361950" y="838200"/>
                  </a:cubicBezTo>
                  <a:lnTo>
                    <a:pt x="419100" y="838200"/>
                  </a:lnTo>
                  <a:cubicBezTo>
                    <a:pt x="419100" y="729615"/>
                    <a:pt x="346710" y="673418"/>
                    <a:pt x="269558" y="629603"/>
                  </a:cubicBezTo>
                  <a:cubicBezTo>
                    <a:pt x="346710" y="585788"/>
                    <a:pt x="419100" y="528638"/>
                    <a:pt x="419100" y="419100"/>
                  </a:cubicBezTo>
                  <a:close/>
                  <a:moveTo>
                    <a:pt x="57150" y="419100"/>
                  </a:moveTo>
                  <a:cubicBezTo>
                    <a:pt x="57150" y="401955"/>
                    <a:pt x="60007" y="385763"/>
                    <a:pt x="64770" y="371475"/>
                  </a:cubicBezTo>
                  <a:lnTo>
                    <a:pt x="355283" y="371475"/>
                  </a:lnTo>
                  <a:cubicBezTo>
                    <a:pt x="360045" y="385763"/>
                    <a:pt x="362903" y="401955"/>
                    <a:pt x="362903" y="419100"/>
                  </a:cubicBezTo>
                  <a:cubicBezTo>
                    <a:pt x="362903" y="436245"/>
                    <a:pt x="360045" y="452438"/>
                    <a:pt x="355283" y="466725"/>
                  </a:cubicBezTo>
                  <a:lnTo>
                    <a:pt x="64770" y="466725"/>
                  </a:lnTo>
                  <a:cubicBezTo>
                    <a:pt x="60007" y="452438"/>
                    <a:pt x="57150" y="436245"/>
                    <a:pt x="57150" y="419100"/>
                  </a:cubicBezTo>
                  <a:close/>
                  <a:moveTo>
                    <a:pt x="100965" y="104775"/>
                  </a:moveTo>
                  <a:lnTo>
                    <a:pt x="317183" y="104775"/>
                  </a:lnTo>
                  <a:cubicBezTo>
                    <a:pt x="289560" y="132398"/>
                    <a:pt x="250508" y="154305"/>
                    <a:pt x="208598" y="177165"/>
                  </a:cubicBezTo>
                  <a:cubicBezTo>
                    <a:pt x="167640" y="154305"/>
                    <a:pt x="128588" y="132398"/>
                    <a:pt x="100965" y="104775"/>
                  </a:cubicBezTo>
                  <a:close/>
                  <a:moveTo>
                    <a:pt x="209550" y="241935"/>
                  </a:moveTo>
                  <a:cubicBezTo>
                    <a:pt x="251460" y="264795"/>
                    <a:pt x="290513" y="286703"/>
                    <a:pt x="318135" y="314325"/>
                  </a:cubicBezTo>
                  <a:lnTo>
                    <a:pt x="100965" y="314325"/>
                  </a:lnTo>
                  <a:cubicBezTo>
                    <a:pt x="128588" y="286703"/>
                    <a:pt x="167640" y="263843"/>
                    <a:pt x="209550" y="241935"/>
                  </a:cubicBezTo>
                  <a:close/>
                  <a:moveTo>
                    <a:pt x="209550" y="661988"/>
                  </a:moveTo>
                  <a:cubicBezTo>
                    <a:pt x="251460" y="683895"/>
                    <a:pt x="289560" y="705803"/>
                    <a:pt x="317183" y="733425"/>
                  </a:cubicBezTo>
                  <a:lnTo>
                    <a:pt x="101918" y="733425"/>
                  </a:lnTo>
                  <a:cubicBezTo>
                    <a:pt x="129540" y="705803"/>
                    <a:pt x="167640" y="683895"/>
                    <a:pt x="209550" y="661988"/>
                  </a:cubicBezTo>
                  <a:close/>
                  <a:moveTo>
                    <a:pt x="209550" y="597218"/>
                  </a:moveTo>
                  <a:cubicBezTo>
                    <a:pt x="166688" y="574358"/>
                    <a:pt x="127635" y="552450"/>
                    <a:pt x="100013" y="523875"/>
                  </a:cubicBezTo>
                  <a:lnTo>
                    <a:pt x="319088" y="523875"/>
                  </a:lnTo>
                  <a:cubicBezTo>
                    <a:pt x="291465" y="552450"/>
                    <a:pt x="252413" y="574358"/>
                    <a:pt x="209550" y="59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6" name="Graphic 42" descr="Stethoscope">
              <a:extLst>
                <a:ext uri="{FF2B5EF4-FFF2-40B4-BE49-F238E27FC236}">
                  <a16:creationId xmlns:a16="http://schemas.microsoft.com/office/drawing/2014/main" id="{2B54DCBB-A1DA-4B9B-81FC-4E8E88C35E0C}"/>
                </a:ext>
              </a:extLst>
            </p:cNvPr>
            <p:cNvGrpSpPr/>
            <p:nvPr/>
          </p:nvGrpSpPr>
          <p:grpSpPr>
            <a:xfrm>
              <a:off x="9097197" y="3545350"/>
              <a:ext cx="514209" cy="514209"/>
              <a:chOff x="5788800" y="3121800"/>
              <a:chExt cx="914400" cy="914400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D2E77A1-3F13-433F-A0B5-7BB8BA0308D0}"/>
                  </a:ext>
                </a:extLst>
              </p:cNvPr>
              <p:cNvSpPr/>
              <p:nvPr/>
            </p:nvSpPr>
            <p:spPr>
              <a:xfrm>
                <a:off x="5922150" y="3159900"/>
                <a:ext cx="647700" cy="838200"/>
              </a:xfrm>
              <a:custGeom>
                <a:avLst/>
                <a:gdLst>
                  <a:gd name="connsiteX0" fmla="*/ 542925 w 647700"/>
                  <a:gd name="connsiteY0" fmla="*/ 381000 h 838200"/>
                  <a:gd name="connsiteX1" fmla="*/ 476250 w 647700"/>
                  <a:gd name="connsiteY1" fmla="*/ 314325 h 838200"/>
                  <a:gd name="connsiteX2" fmla="*/ 542925 w 647700"/>
                  <a:gd name="connsiteY2" fmla="*/ 247650 h 838200"/>
                  <a:gd name="connsiteX3" fmla="*/ 609600 w 647700"/>
                  <a:gd name="connsiteY3" fmla="*/ 314325 h 838200"/>
                  <a:gd name="connsiteX4" fmla="*/ 542925 w 647700"/>
                  <a:gd name="connsiteY4" fmla="*/ 381000 h 838200"/>
                  <a:gd name="connsiteX5" fmla="*/ 647700 w 647700"/>
                  <a:gd name="connsiteY5" fmla="*/ 314325 h 838200"/>
                  <a:gd name="connsiteX6" fmla="*/ 542925 w 647700"/>
                  <a:gd name="connsiteY6" fmla="*/ 209550 h 838200"/>
                  <a:gd name="connsiteX7" fmla="*/ 438150 w 647700"/>
                  <a:gd name="connsiteY7" fmla="*/ 314325 h 838200"/>
                  <a:gd name="connsiteX8" fmla="*/ 514350 w 647700"/>
                  <a:gd name="connsiteY8" fmla="*/ 415290 h 838200"/>
                  <a:gd name="connsiteX9" fmla="*/ 514350 w 647700"/>
                  <a:gd name="connsiteY9" fmla="*/ 638175 h 838200"/>
                  <a:gd name="connsiteX10" fmla="*/ 371475 w 647700"/>
                  <a:gd name="connsiteY10" fmla="*/ 781050 h 838200"/>
                  <a:gd name="connsiteX11" fmla="*/ 228600 w 647700"/>
                  <a:gd name="connsiteY11" fmla="*/ 638175 h 838200"/>
                  <a:gd name="connsiteX12" fmla="*/ 228600 w 647700"/>
                  <a:gd name="connsiteY12" fmla="*/ 541020 h 838200"/>
                  <a:gd name="connsiteX13" fmla="*/ 400050 w 647700"/>
                  <a:gd name="connsiteY13" fmla="*/ 342900 h 838200"/>
                  <a:gd name="connsiteX14" fmla="*/ 381000 w 647700"/>
                  <a:gd name="connsiteY14" fmla="*/ 310515 h 838200"/>
                  <a:gd name="connsiteX15" fmla="*/ 381000 w 647700"/>
                  <a:gd name="connsiteY15" fmla="*/ 76200 h 838200"/>
                  <a:gd name="connsiteX16" fmla="*/ 331470 w 647700"/>
                  <a:gd name="connsiteY16" fmla="*/ 20003 h 838200"/>
                  <a:gd name="connsiteX17" fmla="*/ 304800 w 647700"/>
                  <a:gd name="connsiteY17" fmla="*/ 0 h 838200"/>
                  <a:gd name="connsiteX18" fmla="*/ 295275 w 647700"/>
                  <a:gd name="connsiteY18" fmla="*/ 0 h 838200"/>
                  <a:gd name="connsiteX19" fmla="*/ 257175 w 647700"/>
                  <a:gd name="connsiteY19" fmla="*/ 38100 h 838200"/>
                  <a:gd name="connsiteX20" fmla="*/ 295275 w 647700"/>
                  <a:gd name="connsiteY20" fmla="*/ 76200 h 838200"/>
                  <a:gd name="connsiteX21" fmla="*/ 304800 w 647700"/>
                  <a:gd name="connsiteY21" fmla="*/ 76200 h 838200"/>
                  <a:gd name="connsiteX22" fmla="*/ 331470 w 647700"/>
                  <a:gd name="connsiteY22" fmla="*/ 59055 h 838200"/>
                  <a:gd name="connsiteX23" fmla="*/ 342900 w 647700"/>
                  <a:gd name="connsiteY23" fmla="*/ 76200 h 838200"/>
                  <a:gd name="connsiteX24" fmla="*/ 342900 w 647700"/>
                  <a:gd name="connsiteY24" fmla="*/ 310515 h 838200"/>
                  <a:gd name="connsiteX25" fmla="*/ 323850 w 647700"/>
                  <a:gd name="connsiteY25" fmla="*/ 342900 h 838200"/>
                  <a:gd name="connsiteX26" fmla="*/ 200025 w 647700"/>
                  <a:gd name="connsiteY26" fmla="*/ 466725 h 838200"/>
                  <a:gd name="connsiteX27" fmla="*/ 76200 w 647700"/>
                  <a:gd name="connsiteY27" fmla="*/ 342900 h 838200"/>
                  <a:gd name="connsiteX28" fmla="*/ 57150 w 647700"/>
                  <a:gd name="connsiteY28" fmla="*/ 310515 h 838200"/>
                  <a:gd name="connsiteX29" fmla="*/ 57150 w 647700"/>
                  <a:gd name="connsiteY29" fmla="*/ 76200 h 838200"/>
                  <a:gd name="connsiteX30" fmla="*/ 68580 w 647700"/>
                  <a:gd name="connsiteY30" fmla="*/ 59055 h 838200"/>
                  <a:gd name="connsiteX31" fmla="*/ 95250 w 647700"/>
                  <a:gd name="connsiteY31" fmla="*/ 76200 h 838200"/>
                  <a:gd name="connsiteX32" fmla="*/ 104775 w 647700"/>
                  <a:gd name="connsiteY32" fmla="*/ 76200 h 838200"/>
                  <a:gd name="connsiteX33" fmla="*/ 142875 w 647700"/>
                  <a:gd name="connsiteY33" fmla="*/ 38100 h 838200"/>
                  <a:gd name="connsiteX34" fmla="*/ 104775 w 647700"/>
                  <a:gd name="connsiteY34" fmla="*/ 0 h 838200"/>
                  <a:gd name="connsiteX35" fmla="*/ 95250 w 647700"/>
                  <a:gd name="connsiteY35" fmla="*/ 0 h 838200"/>
                  <a:gd name="connsiteX36" fmla="*/ 68580 w 647700"/>
                  <a:gd name="connsiteY36" fmla="*/ 20003 h 838200"/>
                  <a:gd name="connsiteX37" fmla="*/ 19050 w 647700"/>
                  <a:gd name="connsiteY37" fmla="*/ 76200 h 838200"/>
                  <a:gd name="connsiteX38" fmla="*/ 19050 w 647700"/>
                  <a:gd name="connsiteY38" fmla="*/ 310515 h 838200"/>
                  <a:gd name="connsiteX39" fmla="*/ 0 w 647700"/>
                  <a:gd name="connsiteY39" fmla="*/ 342900 h 838200"/>
                  <a:gd name="connsiteX40" fmla="*/ 171450 w 647700"/>
                  <a:gd name="connsiteY40" fmla="*/ 541020 h 838200"/>
                  <a:gd name="connsiteX41" fmla="*/ 171450 w 647700"/>
                  <a:gd name="connsiteY41" fmla="*/ 638175 h 838200"/>
                  <a:gd name="connsiteX42" fmla="*/ 371475 w 647700"/>
                  <a:gd name="connsiteY42" fmla="*/ 838200 h 838200"/>
                  <a:gd name="connsiteX43" fmla="*/ 571500 w 647700"/>
                  <a:gd name="connsiteY43" fmla="*/ 638175 h 838200"/>
                  <a:gd name="connsiteX44" fmla="*/ 571500 w 647700"/>
                  <a:gd name="connsiteY44" fmla="*/ 415290 h 838200"/>
                  <a:gd name="connsiteX45" fmla="*/ 647700 w 647700"/>
                  <a:gd name="connsiteY45" fmla="*/ 314325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47700" h="838200">
                    <a:moveTo>
                      <a:pt x="542925" y="381000"/>
                    </a:moveTo>
                    <a:cubicBezTo>
                      <a:pt x="505778" y="381000"/>
                      <a:pt x="476250" y="351473"/>
                      <a:pt x="476250" y="314325"/>
                    </a:cubicBezTo>
                    <a:cubicBezTo>
                      <a:pt x="476250" y="277178"/>
                      <a:pt x="505778" y="247650"/>
                      <a:pt x="542925" y="247650"/>
                    </a:cubicBezTo>
                    <a:cubicBezTo>
                      <a:pt x="580073" y="247650"/>
                      <a:pt x="609600" y="277178"/>
                      <a:pt x="609600" y="314325"/>
                    </a:cubicBezTo>
                    <a:cubicBezTo>
                      <a:pt x="609600" y="351473"/>
                      <a:pt x="580073" y="381000"/>
                      <a:pt x="542925" y="381000"/>
                    </a:cubicBezTo>
                    <a:close/>
                    <a:moveTo>
                      <a:pt x="647700" y="314325"/>
                    </a:moveTo>
                    <a:cubicBezTo>
                      <a:pt x="647700" y="256223"/>
                      <a:pt x="601028" y="209550"/>
                      <a:pt x="542925" y="209550"/>
                    </a:cubicBezTo>
                    <a:cubicBezTo>
                      <a:pt x="484823" y="209550"/>
                      <a:pt x="438150" y="256223"/>
                      <a:pt x="438150" y="314325"/>
                    </a:cubicBezTo>
                    <a:cubicBezTo>
                      <a:pt x="438150" y="361950"/>
                      <a:pt x="470535" y="402908"/>
                      <a:pt x="514350" y="415290"/>
                    </a:cubicBezTo>
                    <a:lnTo>
                      <a:pt x="514350" y="638175"/>
                    </a:lnTo>
                    <a:cubicBezTo>
                      <a:pt x="514350" y="717233"/>
                      <a:pt x="450533" y="781050"/>
                      <a:pt x="371475" y="781050"/>
                    </a:cubicBezTo>
                    <a:cubicBezTo>
                      <a:pt x="292418" y="781050"/>
                      <a:pt x="228600" y="717233"/>
                      <a:pt x="228600" y="638175"/>
                    </a:cubicBezTo>
                    <a:lnTo>
                      <a:pt x="228600" y="541020"/>
                    </a:lnTo>
                    <a:cubicBezTo>
                      <a:pt x="325755" y="526733"/>
                      <a:pt x="400050" y="443865"/>
                      <a:pt x="400050" y="342900"/>
                    </a:cubicBezTo>
                    <a:cubicBezTo>
                      <a:pt x="400050" y="328613"/>
                      <a:pt x="392430" y="316230"/>
                      <a:pt x="381000" y="310515"/>
                    </a:cubicBezTo>
                    <a:lnTo>
                      <a:pt x="381000" y="76200"/>
                    </a:lnTo>
                    <a:cubicBezTo>
                      <a:pt x="381000" y="47625"/>
                      <a:pt x="359093" y="23813"/>
                      <a:pt x="331470" y="20003"/>
                    </a:cubicBezTo>
                    <a:cubicBezTo>
                      <a:pt x="327660" y="8573"/>
                      <a:pt x="317183" y="0"/>
                      <a:pt x="304800" y="0"/>
                    </a:cubicBezTo>
                    <a:lnTo>
                      <a:pt x="295275" y="0"/>
                    </a:lnTo>
                    <a:cubicBezTo>
                      <a:pt x="274320" y="0"/>
                      <a:pt x="257175" y="17145"/>
                      <a:pt x="257175" y="38100"/>
                    </a:cubicBezTo>
                    <a:cubicBezTo>
                      <a:pt x="257175" y="59055"/>
                      <a:pt x="274320" y="76200"/>
                      <a:pt x="295275" y="76200"/>
                    </a:cubicBezTo>
                    <a:lnTo>
                      <a:pt x="304800" y="76200"/>
                    </a:lnTo>
                    <a:cubicBezTo>
                      <a:pt x="316230" y="76200"/>
                      <a:pt x="326708" y="68580"/>
                      <a:pt x="331470" y="59055"/>
                    </a:cubicBezTo>
                    <a:cubicBezTo>
                      <a:pt x="338138" y="61913"/>
                      <a:pt x="342900" y="68580"/>
                      <a:pt x="342900" y="76200"/>
                    </a:cubicBezTo>
                    <a:lnTo>
                      <a:pt x="342900" y="310515"/>
                    </a:lnTo>
                    <a:cubicBezTo>
                      <a:pt x="331470" y="317183"/>
                      <a:pt x="323850" y="329565"/>
                      <a:pt x="323850" y="342900"/>
                    </a:cubicBezTo>
                    <a:cubicBezTo>
                      <a:pt x="323850" y="411480"/>
                      <a:pt x="268605" y="466725"/>
                      <a:pt x="200025" y="466725"/>
                    </a:cubicBezTo>
                    <a:cubicBezTo>
                      <a:pt x="131445" y="466725"/>
                      <a:pt x="76200" y="411480"/>
                      <a:pt x="76200" y="342900"/>
                    </a:cubicBezTo>
                    <a:cubicBezTo>
                      <a:pt x="76200" y="328613"/>
                      <a:pt x="68580" y="316230"/>
                      <a:pt x="57150" y="310515"/>
                    </a:cubicBezTo>
                    <a:lnTo>
                      <a:pt x="57150" y="76200"/>
                    </a:lnTo>
                    <a:cubicBezTo>
                      <a:pt x="57150" y="68580"/>
                      <a:pt x="61913" y="61913"/>
                      <a:pt x="68580" y="59055"/>
                    </a:cubicBezTo>
                    <a:cubicBezTo>
                      <a:pt x="73343" y="69533"/>
                      <a:pt x="82868" y="76200"/>
                      <a:pt x="95250" y="76200"/>
                    </a:cubicBezTo>
                    <a:lnTo>
                      <a:pt x="104775" y="76200"/>
                    </a:lnTo>
                    <a:cubicBezTo>
                      <a:pt x="125730" y="76200"/>
                      <a:pt x="142875" y="59055"/>
                      <a:pt x="142875" y="38100"/>
                    </a:cubicBezTo>
                    <a:cubicBezTo>
                      <a:pt x="142875" y="17145"/>
                      <a:pt x="125730" y="0"/>
                      <a:pt x="104775" y="0"/>
                    </a:cubicBezTo>
                    <a:lnTo>
                      <a:pt x="95250" y="0"/>
                    </a:lnTo>
                    <a:cubicBezTo>
                      <a:pt x="82868" y="0"/>
                      <a:pt x="72390" y="8573"/>
                      <a:pt x="68580" y="20003"/>
                    </a:cubicBezTo>
                    <a:cubicBezTo>
                      <a:pt x="40957" y="23813"/>
                      <a:pt x="19050" y="47625"/>
                      <a:pt x="19050" y="76200"/>
                    </a:cubicBezTo>
                    <a:lnTo>
                      <a:pt x="19050" y="310515"/>
                    </a:lnTo>
                    <a:cubicBezTo>
                      <a:pt x="7620" y="317183"/>
                      <a:pt x="0" y="329565"/>
                      <a:pt x="0" y="342900"/>
                    </a:cubicBezTo>
                    <a:cubicBezTo>
                      <a:pt x="0" y="443865"/>
                      <a:pt x="74295" y="526733"/>
                      <a:pt x="171450" y="541020"/>
                    </a:cubicBezTo>
                    <a:lnTo>
                      <a:pt x="171450" y="638175"/>
                    </a:lnTo>
                    <a:cubicBezTo>
                      <a:pt x="171450" y="748665"/>
                      <a:pt x="260985" y="838200"/>
                      <a:pt x="371475" y="838200"/>
                    </a:cubicBezTo>
                    <a:cubicBezTo>
                      <a:pt x="481965" y="838200"/>
                      <a:pt x="571500" y="748665"/>
                      <a:pt x="571500" y="638175"/>
                    </a:cubicBezTo>
                    <a:lnTo>
                      <a:pt x="571500" y="415290"/>
                    </a:lnTo>
                    <a:cubicBezTo>
                      <a:pt x="615315" y="402908"/>
                      <a:pt x="647700" y="361950"/>
                      <a:pt x="647700" y="314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B572896-C8CA-4192-B961-46850F16EA81}"/>
                  </a:ext>
                </a:extLst>
              </p:cNvPr>
              <p:cNvSpPr/>
              <p:nvPr/>
            </p:nvSpPr>
            <p:spPr>
              <a:xfrm>
                <a:off x="6417450" y="3426600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27" name="Graphic 44" descr="Tooth">
              <a:extLst>
                <a:ext uri="{FF2B5EF4-FFF2-40B4-BE49-F238E27FC236}">
                  <a16:creationId xmlns:a16="http://schemas.microsoft.com/office/drawing/2014/main" id="{1F4E9622-F5FE-43EA-8578-3DDD5F881ABF}"/>
                </a:ext>
              </a:extLst>
            </p:cNvPr>
            <p:cNvSpPr/>
            <p:nvPr/>
          </p:nvSpPr>
          <p:spPr>
            <a:xfrm>
              <a:off x="8641533" y="3588201"/>
              <a:ext cx="321381" cy="428508"/>
            </a:xfrm>
            <a:custGeom>
              <a:avLst/>
              <a:gdLst>
                <a:gd name="connsiteX0" fmla="*/ 571500 w 571500"/>
                <a:gd name="connsiteY0" fmla="*/ 152400 h 762000"/>
                <a:gd name="connsiteX1" fmla="*/ 447675 w 571500"/>
                <a:gd name="connsiteY1" fmla="*/ 0 h 762000"/>
                <a:gd name="connsiteX2" fmla="*/ 285750 w 571500"/>
                <a:gd name="connsiteY2" fmla="*/ 38100 h 762000"/>
                <a:gd name="connsiteX3" fmla="*/ 123825 w 571500"/>
                <a:gd name="connsiteY3" fmla="*/ 0 h 762000"/>
                <a:gd name="connsiteX4" fmla="*/ 0 w 571500"/>
                <a:gd name="connsiteY4" fmla="*/ 152400 h 762000"/>
                <a:gd name="connsiteX5" fmla="*/ 66675 w 571500"/>
                <a:gd name="connsiteY5" fmla="*/ 390525 h 762000"/>
                <a:gd name="connsiteX6" fmla="*/ 57150 w 571500"/>
                <a:gd name="connsiteY6" fmla="*/ 561975 h 762000"/>
                <a:gd name="connsiteX7" fmla="*/ 123825 w 571500"/>
                <a:gd name="connsiteY7" fmla="*/ 762000 h 762000"/>
                <a:gd name="connsiteX8" fmla="*/ 190500 w 571500"/>
                <a:gd name="connsiteY8" fmla="*/ 561975 h 762000"/>
                <a:gd name="connsiteX9" fmla="*/ 285750 w 571500"/>
                <a:gd name="connsiteY9" fmla="*/ 409575 h 762000"/>
                <a:gd name="connsiteX10" fmla="*/ 381000 w 571500"/>
                <a:gd name="connsiteY10" fmla="*/ 561975 h 762000"/>
                <a:gd name="connsiteX11" fmla="*/ 447675 w 571500"/>
                <a:gd name="connsiteY11" fmla="*/ 762000 h 762000"/>
                <a:gd name="connsiteX12" fmla="*/ 514350 w 571500"/>
                <a:gd name="connsiteY12" fmla="*/ 561975 h 762000"/>
                <a:gd name="connsiteX13" fmla="*/ 504825 w 571500"/>
                <a:gd name="connsiteY13" fmla="*/ 390525 h 762000"/>
                <a:gd name="connsiteX14" fmla="*/ 571500 w 571500"/>
                <a:gd name="connsiteY14" fmla="*/ 1524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0" h="762000">
                  <a:moveTo>
                    <a:pt x="571500" y="152400"/>
                  </a:moveTo>
                  <a:cubicBezTo>
                    <a:pt x="571500" y="68580"/>
                    <a:pt x="530543" y="0"/>
                    <a:pt x="447675" y="0"/>
                  </a:cubicBezTo>
                  <a:cubicBezTo>
                    <a:pt x="364808" y="0"/>
                    <a:pt x="367665" y="38100"/>
                    <a:pt x="285750" y="38100"/>
                  </a:cubicBezTo>
                  <a:cubicBezTo>
                    <a:pt x="203835" y="38100"/>
                    <a:pt x="206693" y="0"/>
                    <a:pt x="123825" y="0"/>
                  </a:cubicBezTo>
                  <a:cubicBezTo>
                    <a:pt x="40957" y="0"/>
                    <a:pt x="0" y="68580"/>
                    <a:pt x="0" y="152400"/>
                  </a:cubicBezTo>
                  <a:cubicBezTo>
                    <a:pt x="0" y="236220"/>
                    <a:pt x="66675" y="319088"/>
                    <a:pt x="66675" y="390525"/>
                  </a:cubicBezTo>
                  <a:cubicBezTo>
                    <a:pt x="66675" y="458153"/>
                    <a:pt x="57150" y="515303"/>
                    <a:pt x="57150" y="561975"/>
                  </a:cubicBezTo>
                  <a:cubicBezTo>
                    <a:pt x="57150" y="608648"/>
                    <a:pt x="56197" y="762000"/>
                    <a:pt x="123825" y="762000"/>
                  </a:cubicBezTo>
                  <a:cubicBezTo>
                    <a:pt x="191452" y="762000"/>
                    <a:pt x="190500" y="622935"/>
                    <a:pt x="190500" y="561975"/>
                  </a:cubicBezTo>
                  <a:cubicBezTo>
                    <a:pt x="190500" y="501015"/>
                    <a:pt x="198120" y="409575"/>
                    <a:pt x="285750" y="409575"/>
                  </a:cubicBezTo>
                  <a:cubicBezTo>
                    <a:pt x="373380" y="409575"/>
                    <a:pt x="381000" y="501015"/>
                    <a:pt x="381000" y="561975"/>
                  </a:cubicBezTo>
                  <a:cubicBezTo>
                    <a:pt x="381000" y="622935"/>
                    <a:pt x="380048" y="762000"/>
                    <a:pt x="447675" y="762000"/>
                  </a:cubicBezTo>
                  <a:cubicBezTo>
                    <a:pt x="515303" y="762000"/>
                    <a:pt x="514350" y="608648"/>
                    <a:pt x="514350" y="561975"/>
                  </a:cubicBezTo>
                  <a:cubicBezTo>
                    <a:pt x="514350" y="515303"/>
                    <a:pt x="504825" y="458153"/>
                    <a:pt x="504825" y="390525"/>
                  </a:cubicBezTo>
                  <a:cubicBezTo>
                    <a:pt x="504825" y="319088"/>
                    <a:pt x="571500" y="236220"/>
                    <a:pt x="571500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8" name="Graphic 46" descr="Medicine">
              <a:extLst>
                <a:ext uri="{FF2B5EF4-FFF2-40B4-BE49-F238E27FC236}">
                  <a16:creationId xmlns:a16="http://schemas.microsoft.com/office/drawing/2014/main" id="{3964F0E5-37B5-4E28-B226-198A518B92A4}"/>
                </a:ext>
              </a:extLst>
            </p:cNvPr>
            <p:cNvGrpSpPr/>
            <p:nvPr/>
          </p:nvGrpSpPr>
          <p:grpSpPr>
            <a:xfrm>
              <a:off x="7379170" y="3553848"/>
              <a:ext cx="514209" cy="514209"/>
              <a:chOff x="6088800" y="3421800"/>
              <a:chExt cx="914400" cy="914400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1904BEF-B658-436C-9264-FF2507DC06C5}"/>
                  </a:ext>
                </a:extLst>
              </p:cNvPr>
              <p:cNvSpPr/>
              <p:nvPr/>
            </p:nvSpPr>
            <p:spPr>
              <a:xfrm>
                <a:off x="6279300" y="3498000"/>
                <a:ext cx="419100" cy="685800"/>
              </a:xfrm>
              <a:custGeom>
                <a:avLst/>
                <a:gdLst>
                  <a:gd name="connsiteX0" fmla="*/ 419100 w 419100"/>
                  <a:gd name="connsiteY0" fmla="*/ 571500 h 685800"/>
                  <a:gd name="connsiteX1" fmla="*/ 419100 w 419100"/>
                  <a:gd name="connsiteY1" fmla="*/ 495300 h 685800"/>
                  <a:gd name="connsiteX2" fmla="*/ 95250 w 419100"/>
                  <a:gd name="connsiteY2" fmla="*/ 495300 h 685800"/>
                  <a:gd name="connsiteX3" fmla="*/ 76200 w 419100"/>
                  <a:gd name="connsiteY3" fmla="*/ 476250 h 685800"/>
                  <a:gd name="connsiteX4" fmla="*/ 76200 w 419100"/>
                  <a:gd name="connsiteY4" fmla="*/ 285750 h 685800"/>
                  <a:gd name="connsiteX5" fmla="*/ 95250 w 419100"/>
                  <a:gd name="connsiteY5" fmla="*/ 266700 h 685800"/>
                  <a:gd name="connsiteX6" fmla="*/ 419100 w 419100"/>
                  <a:gd name="connsiteY6" fmla="*/ 266700 h 685800"/>
                  <a:gd name="connsiteX7" fmla="*/ 419100 w 419100"/>
                  <a:gd name="connsiteY7" fmla="*/ 190500 h 685800"/>
                  <a:gd name="connsiteX8" fmla="*/ 381000 w 419100"/>
                  <a:gd name="connsiteY8" fmla="*/ 152400 h 685800"/>
                  <a:gd name="connsiteX9" fmla="*/ 347663 w 419100"/>
                  <a:gd name="connsiteY9" fmla="*/ 152400 h 685800"/>
                  <a:gd name="connsiteX10" fmla="*/ 342900 w 419100"/>
                  <a:gd name="connsiteY10" fmla="*/ 147638 h 685800"/>
                  <a:gd name="connsiteX11" fmla="*/ 342900 w 419100"/>
                  <a:gd name="connsiteY11" fmla="*/ 119063 h 685800"/>
                  <a:gd name="connsiteX12" fmla="*/ 347663 w 419100"/>
                  <a:gd name="connsiteY12" fmla="*/ 114300 h 685800"/>
                  <a:gd name="connsiteX13" fmla="*/ 371475 w 419100"/>
                  <a:gd name="connsiteY13" fmla="*/ 114300 h 685800"/>
                  <a:gd name="connsiteX14" fmla="*/ 381000 w 419100"/>
                  <a:gd name="connsiteY14" fmla="*/ 104775 h 685800"/>
                  <a:gd name="connsiteX15" fmla="*/ 381000 w 419100"/>
                  <a:gd name="connsiteY15" fmla="*/ 38100 h 685800"/>
                  <a:gd name="connsiteX16" fmla="*/ 342900 w 419100"/>
                  <a:gd name="connsiteY16" fmla="*/ 0 h 685800"/>
                  <a:gd name="connsiteX17" fmla="*/ 76200 w 419100"/>
                  <a:gd name="connsiteY17" fmla="*/ 0 h 685800"/>
                  <a:gd name="connsiteX18" fmla="*/ 38100 w 419100"/>
                  <a:gd name="connsiteY18" fmla="*/ 38100 h 685800"/>
                  <a:gd name="connsiteX19" fmla="*/ 38100 w 419100"/>
                  <a:gd name="connsiteY19" fmla="*/ 104775 h 685800"/>
                  <a:gd name="connsiteX20" fmla="*/ 47625 w 419100"/>
                  <a:gd name="connsiteY20" fmla="*/ 114300 h 685800"/>
                  <a:gd name="connsiteX21" fmla="*/ 71438 w 419100"/>
                  <a:gd name="connsiteY21" fmla="*/ 114300 h 685800"/>
                  <a:gd name="connsiteX22" fmla="*/ 76200 w 419100"/>
                  <a:gd name="connsiteY22" fmla="*/ 119063 h 685800"/>
                  <a:gd name="connsiteX23" fmla="*/ 76200 w 419100"/>
                  <a:gd name="connsiteY23" fmla="*/ 147638 h 685800"/>
                  <a:gd name="connsiteX24" fmla="*/ 71438 w 419100"/>
                  <a:gd name="connsiteY24" fmla="*/ 152400 h 685800"/>
                  <a:gd name="connsiteX25" fmla="*/ 38100 w 419100"/>
                  <a:gd name="connsiteY25" fmla="*/ 152400 h 685800"/>
                  <a:gd name="connsiteX26" fmla="*/ 0 w 419100"/>
                  <a:gd name="connsiteY26" fmla="*/ 190500 h 685800"/>
                  <a:gd name="connsiteX27" fmla="*/ 0 w 419100"/>
                  <a:gd name="connsiteY27" fmla="*/ 647700 h 685800"/>
                  <a:gd name="connsiteX28" fmla="*/ 38100 w 419100"/>
                  <a:gd name="connsiteY28" fmla="*/ 685800 h 685800"/>
                  <a:gd name="connsiteX29" fmla="*/ 171450 w 419100"/>
                  <a:gd name="connsiteY29" fmla="*/ 685800 h 685800"/>
                  <a:gd name="connsiteX30" fmla="*/ 285750 w 419100"/>
                  <a:gd name="connsiteY30" fmla="*/ 571500 h 685800"/>
                  <a:gd name="connsiteX31" fmla="*/ 419100 w 419100"/>
                  <a:gd name="connsiteY31" fmla="*/ 5715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19100" h="685800">
                    <a:moveTo>
                      <a:pt x="419100" y="571500"/>
                    </a:moveTo>
                    <a:lnTo>
                      <a:pt x="419100" y="495300"/>
                    </a:lnTo>
                    <a:lnTo>
                      <a:pt x="95250" y="495300"/>
                    </a:lnTo>
                    <a:cubicBezTo>
                      <a:pt x="84773" y="495300"/>
                      <a:pt x="76200" y="486728"/>
                      <a:pt x="76200" y="476250"/>
                    </a:cubicBezTo>
                    <a:lnTo>
                      <a:pt x="76200" y="285750"/>
                    </a:lnTo>
                    <a:cubicBezTo>
                      <a:pt x="76200" y="275273"/>
                      <a:pt x="84773" y="266700"/>
                      <a:pt x="95250" y="266700"/>
                    </a:cubicBezTo>
                    <a:lnTo>
                      <a:pt x="419100" y="266700"/>
                    </a:lnTo>
                    <a:lnTo>
                      <a:pt x="419100" y="190500"/>
                    </a:lnTo>
                    <a:cubicBezTo>
                      <a:pt x="419100" y="169545"/>
                      <a:pt x="401955" y="152400"/>
                      <a:pt x="381000" y="152400"/>
                    </a:cubicBezTo>
                    <a:lnTo>
                      <a:pt x="347663" y="152400"/>
                    </a:lnTo>
                    <a:cubicBezTo>
                      <a:pt x="344805" y="152400"/>
                      <a:pt x="342900" y="150495"/>
                      <a:pt x="342900" y="147638"/>
                    </a:cubicBezTo>
                    <a:lnTo>
                      <a:pt x="342900" y="119063"/>
                    </a:lnTo>
                    <a:cubicBezTo>
                      <a:pt x="342900" y="116205"/>
                      <a:pt x="344805" y="114300"/>
                      <a:pt x="347663" y="114300"/>
                    </a:cubicBezTo>
                    <a:lnTo>
                      <a:pt x="371475" y="114300"/>
                    </a:lnTo>
                    <a:cubicBezTo>
                      <a:pt x="377190" y="114300"/>
                      <a:pt x="381000" y="110490"/>
                      <a:pt x="381000" y="104775"/>
                    </a:cubicBezTo>
                    <a:lnTo>
                      <a:pt x="381000" y="38100"/>
                    </a:lnTo>
                    <a:cubicBezTo>
                      <a:pt x="381000" y="17145"/>
                      <a:pt x="363855" y="0"/>
                      <a:pt x="342900" y="0"/>
                    </a:cubicBezTo>
                    <a:lnTo>
                      <a:pt x="76200" y="0"/>
                    </a:lnTo>
                    <a:cubicBezTo>
                      <a:pt x="55245" y="0"/>
                      <a:pt x="38100" y="17145"/>
                      <a:pt x="38100" y="38100"/>
                    </a:cubicBezTo>
                    <a:lnTo>
                      <a:pt x="38100" y="104775"/>
                    </a:lnTo>
                    <a:cubicBezTo>
                      <a:pt x="38100" y="110490"/>
                      <a:pt x="41910" y="114300"/>
                      <a:pt x="47625" y="114300"/>
                    </a:cubicBezTo>
                    <a:lnTo>
                      <a:pt x="71438" y="114300"/>
                    </a:lnTo>
                    <a:cubicBezTo>
                      <a:pt x="74295" y="114300"/>
                      <a:pt x="76200" y="116205"/>
                      <a:pt x="76200" y="119063"/>
                    </a:cubicBezTo>
                    <a:lnTo>
                      <a:pt x="76200" y="147638"/>
                    </a:lnTo>
                    <a:cubicBezTo>
                      <a:pt x="76200" y="150495"/>
                      <a:pt x="74295" y="152400"/>
                      <a:pt x="71438" y="152400"/>
                    </a:cubicBezTo>
                    <a:lnTo>
                      <a:pt x="38100" y="152400"/>
                    </a:lnTo>
                    <a:cubicBezTo>
                      <a:pt x="17145" y="152400"/>
                      <a:pt x="0" y="169545"/>
                      <a:pt x="0" y="190500"/>
                    </a:cubicBezTo>
                    <a:lnTo>
                      <a:pt x="0" y="647700"/>
                    </a:lnTo>
                    <a:cubicBezTo>
                      <a:pt x="0" y="668655"/>
                      <a:pt x="17145" y="685800"/>
                      <a:pt x="38100" y="685800"/>
                    </a:cubicBezTo>
                    <a:lnTo>
                      <a:pt x="171450" y="685800"/>
                    </a:lnTo>
                    <a:cubicBezTo>
                      <a:pt x="171450" y="622935"/>
                      <a:pt x="222885" y="571500"/>
                      <a:pt x="285750" y="571500"/>
                    </a:cubicBezTo>
                    <a:lnTo>
                      <a:pt x="419100" y="5715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5CAF03B-A3A3-4A5A-A843-65D212F8EBE4}"/>
                  </a:ext>
                </a:extLst>
              </p:cNvPr>
              <p:cNvSpPr/>
              <p:nvPr/>
            </p:nvSpPr>
            <p:spPr>
              <a:xfrm>
                <a:off x="6393600" y="3802800"/>
                <a:ext cx="304800" cy="152400"/>
              </a:xfrm>
              <a:custGeom>
                <a:avLst/>
                <a:gdLst>
                  <a:gd name="connsiteX0" fmla="*/ 0 w 304800"/>
                  <a:gd name="connsiteY0" fmla="*/ 9525 h 152400"/>
                  <a:gd name="connsiteX1" fmla="*/ 0 w 304800"/>
                  <a:gd name="connsiteY1" fmla="*/ 142875 h 152400"/>
                  <a:gd name="connsiteX2" fmla="*/ 9525 w 304800"/>
                  <a:gd name="connsiteY2" fmla="*/ 152400 h 152400"/>
                  <a:gd name="connsiteX3" fmla="*/ 304800 w 304800"/>
                  <a:gd name="connsiteY3" fmla="*/ 152400 h 152400"/>
                  <a:gd name="connsiteX4" fmla="*/ 304800 w 304800"/>
                  <a:gd name="connsiteY4" fmla="*/ 0 h 152400"/>
                  <a:gd name="connsiteX5" fmla="*/ 9525 w 304800"/>
                  <a:gd name="connsiteY5" fmla="*/ 0 h 152400"/>
                  <a:gd name="connsiteX6" fmla="*/ 0 w 304800"/>
                  <a:gd name="connsiteY6" fmla="*/ 952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0" y="9525"/>
                    </a:moveTo>
                    <a:lnTo>
                      <a:pt x="0" y="142875"/>
                    </a:lnTo>
                    <a:cubicBezTo>
                      <a:pt x="0" y="148590"/>
                      <a:pt x="3810" y="152400"/>
                      <a:pt x="9525" y="152400"/>
                    </a:cubicBezTo>
                    <a:lnTo>
                      <a:pt x="304800" y="152400"/>
                    </a:lnTo>
                    <a:lnTo>
                      <a:pt x="304800" y="0"/>
                    </a:ln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ADCB21D-23FE-42AA-AE84-6105A5A4B37C}"/>
                  </a:ext>
                </a:extLst>
              </p:cNvPr>
              <p:cNvSpPr/>
              <p:nvPr/>
            </p:nvSpPr>
            <p:spPr>
              <a:xfrm>
                <a:off x="6488850" y="4107600"/>
                <a:ext cx="323850" cy="152400"/>
              </a:xfrm>
              <a:custGeom>
                <a:avLst/>
                <a:gdLst>
                  <a:gd name="connsiteX0" fmla="*/ 161925 w 323850"/>
                  <a:gd name="connsiteY0" fmla="*/ 114300 h 152400"/>
                  <a:gd name="connsiteX1" fmla="*/ 76200 w 323850"/>
                  <a:gd name="connsiteY1" fmla="*/ 114300 h 152400"/>
                  <a:gd name="connsiteX2" fmla="*/ 38100 w 323850"/>
                  <a:gd name="connsiteY2" fmla="*/ 76200 h 152400"/>
                  <a:gd name="connsiteX3" fmla="*/ 76200 w 323850"/>
                  <a:gd name="connsiteY3" fmla="*/ 38100 h 152400"/>
                  <a:gd name="connsiteX4" fmla="*/ 161925 w 323850"/>
                  <a:gd name="connsiteY4" fmla="*/ 38100 h 152400"/>
                  <a:gd name="connsiteX5" fmla="*/ 161925 w 323850"/>
                  <a:gd name="connsiteY5" fmla="*/ 114300 h 152400"/>
                  <a:gd name="connsiteX6" fmla="*/ 247650 w 323850"/>
                  <a:gd name="connsiteY6" fmla="*/ 0 h 152400"/>
                  <a:gd name="connsiteX7" fmla="*/ 76200 w 323850"/>
                  <a:gd name="connsiteY7" fmla="*/ 0 h 152400"/>
                  <a:gd name="connsiteX8" fmla="*/ 0 w 323850"/>
                  <a:gd name="connsiteY8" fmla="*/ 76200 h 152400"/>
                  <a:gd name="connsiteX9" fmla="*/ 76200 w 323850"/>
                  <a:gd name="connsiteY9" fmla="*/ 152400 h 152400"/>
                  <a:gd name="connsiteX10" fmla="*/ 247650 w 323850"/>
                  <a:gd name="connsiteY10" fmla="*/ 152400 h 152400"/>
                  <a:gd name="connsiteX11" fmla="*/ 323850 w 323850"/>
                  <a:gd name="connsiteY11" fmla="*/ 76200 h 152400"/>
                  <a:gd name="connsiteX12" fmla="*/ 247650 w 323850"/>
                  <a:gd name="connsiteY12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3850" h="152400">
                    <a:moveTo>
                      <a:pt x="161925" y="114300"/>
                    </a:moveTo>
                    <a:lnTo>
                      <a:pt x="76200" y="114300"/>
                    </a:lnTo>
                    <a:cubicBezTo>
                      <a:pt x="55245" y="114300"/>
                      <a:pt x="38100" y="97155"/>
                      <a:pt x="38100" y="76200"/>
                    </a:cubicBezTo>
                    <a:cubicBezTo>
                      <a:pt x="38100" y="55245"/>
                      <a:pt x="55245" y="38100"/>
                      <a:pt x="76200" y="38100"/>
                    </a:cubicBezTo>
                    <a:lnTo>
                      <a:pt x="161925" y="38100"/>
                    </a:lnTo>
                    <a:lnTo>
                      <a:pt x="161925" y="114300"/>
                    </a:lnTo>
                    <a:close/>
                    <a:moveTo>
                      <a:pt x="247650" y="0"/>
                    </a:moveTo>
                    <a:lnTo>
                      <a:pt x="76200" y="0"/>
                    </a:lnTo>
                    <a:cubicBezTo>
                      <a:pt x="34290" y="0"/>
                      <a:pt x="0" y="34290"/>
                      <a:pt x="0" y="76200"/>
                    </a:cubicBezTo>
                    <a:cubicBezTo>
                      <a:pt x="0" y="118110"/>
                      <a:pt x="34290" y="152400"/>
                      <a:pt x="76200" y="152400"/>
                    </a:cubicBezTo>
                    <a:lnTo>
                      <a:pt x="247650" y="152400"/>
                    </a:lnTo>
                    <a:cubicBezTo>
                      <a:pt x="289560" y="152400"/>
                      <a:pt x="323850" y="118110"/>
                      <a:pt x="323850" y="76200"/>
                    </a:cubicBezTo>
                    <a:cubicBezTo>
                      <a:pt x="323850" y="34290"/>
                      <a:pt x="289560" y="0"/>
                      <a:pt x="2476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29" name="Graphic 48" descr="Eye dropper">
              <a:extLst>
                <a:ext uri="{FF2B5EF4-FFF2-40B4-BE49-F238E27FC236}">
                  <a16:creationId xmlns:a16="http://schemas.microsoft.com/office/drawing/2014/main" id="{C074AF30-A642-4FE0-AFBD-7426442BD2B0}"/>
                </a:ext>
              </a:extLst>
            </p:cNvPr>
            <p:cNvSpPr/>
            <p:nvPr/>
          </p:nvSpPr>
          <p:spPr>
            <a:xfrm>
              <a:off x="8007742" y="3596699"/>
              <a:ext cx="423151" cy="423151"/>
            </a:xfrm>
            <a:custGeom>
              <a:avLst/>
              <a:gdLst>
                <a:gd name="connsiteX0" fmla="*/ 736283 w 752475"/>
                <a:gd name="connsiteY0" fmla="*/ 25003 h 752475"/>
                <a:gd name="connsiteX1" fmla="*/ 615315 w 752475"/>
                <a:gd name="connsiteY1" fmla="*/ 25003 h 752475"/>
                <a:gd name="connsiteX2" fmla="*/ 557213 w 752475"/>
                <a:gd name="connsiteY2" fmla="*/ 83106 h 752475"/>
                <a:gd name="connsiteX3" fmla="*/ 523875 w 752475"/>
                <a:gd name="connsiteY3" fmla="*/ 49768 h 752475"/>
                <a:gd name="connsiteX4" fmla="*/ 469583 w 752475"/>
                <a:gd name="connsiteY4" fmla="*/ 49768 h 752475"/>
                <a:gd name="connsiteX5" fmla="*/ 456248 w 752475"/>
                <a:gd name="connsiteY5" fmla="*/ 63103 h 752475"/>
                <a:gd name="connsiteX6" fmla="*/ 456248 w 752475"/>
                <a:gd name="connsiteY6" fmla="*/ 117396 h 752475"/>
                <a:gd name="connsiteX7" fmla="*/ 489585 w 752475"/>
                <a:gd name="connsiteY7" fmla="*/ 150733 h 752475"/>
                <a:gd name="connsiteX8" fmla="*/ 52388 w 752475"/>
                <a:gd name="connsiteY8" fmla="*/ 587931 h 752475"/>
                <a:gd name="connsiteX9" fmla="*/ 52388 w 752475"/>
                <a:gd name="connsiteY9" fmla="*/ 668893 h 752475"/>
                <a:gd name="connsiteX10" fmla="*/ 52388 w 752475"/>
                <a:gd name="connsiteY10" fmla="*/ 668893 h 752475"/>
                <a:gd name="connsiteX11" fmla="*/ 8572 w 752475"/>
                <a:gd name="connsiteY11" fmla="*/ 712708 h 752475"/>
                <a:gd name="connsiteX12" fmla="*/ 8572 w 752475"/>
                <a:gd name="connsiteY12" fmla="*/ 752713 h 752475"/>
                <a:gd name="connsiteX13" fmla="*/ 28575 w 752475"/>
                <a:gd name="connsiteY13" fmla="*/ 761286 h 752475"/>
                <a:gd name="connsiteX14" fmla="*/ 48578 w 752475"/>
                <a:gd name="connsiteY14" fmla="*/ 752713 h 752475"/>
                <a:gd name="connsiteX15" fmla="*/ 92393 w 752475"/>
                <a:gd name="connsiteY15" fmla="*/ 708898 h 752475"/>
                <a:gd name="connsiteX16" fmla="*/ 92393 w 752475"/>
                <a:gd name="connsiteY16" fmla="*/ 708898 h 752475"/>
                <a:gd name="connsiteX17" fmla="*/ 173355 w 752475"/>
                <a:gd name="connsiteY17" fmla="*/ 708898 h 752475"/>
                <a:gd name="connsiteX18" fmla="*/ 180023 w 752475"/>
                <a:gd name="connsiteY18" fmla="*/ 702231 h 752475"/>
                <a:gd name="connsiteX19" fmla="*/ 610553 w 752475"/>
                <a:gd name="connsiteY19" fmla="*/ 271701 h 752475"/>
                <a:gd name="connsiteX20" fmla="*/ 643890 w 752475"/>
                <a:gd name="connsiteY20" fmla="*/ 305038 h 752475"/>
                <a:gd name="connsiteX21" fmla="*/ 698183 w 752475"/>
                <a:gd name="connsiteY21" fmla="*/ 305038 h 752475"/>
                <a:gd name="connsiteX22" fmla="*/ 711518 w 752475"/>
                <a:gd name="connsiteY22" fmla="*/ 291703 h 752475"/>
                <a:gd name="connsiteX23" fmla="*/ 711518 w 752475"/>
                <a:gd name="connsiteY23" fmla="*/ 237411 h 752475"/>
                <a:gd name="connsiteX24" fmla="*/ 678180 w 752475"/>
                <a:gd name="connsiteY24" fmla="*/ 204073 h 752475"/>
                <a:gd name="connsiteX25" fmla="*/ 736283 w 752475"/>
                <a:gd name="connsiteY25" fmla="*/ 145971 h 752475"/>
                <a:gd name="connsiteX26" fmla="*/ 736283 w 752475"/>
                <a:gd name="connsiteY26" fmla="*/ 25003 h 752475"/>
                <a:gd name="connsiteX27" fmla="*/ 388620 w 752475"/>
                <a:gd name="connsiteY27" fmla="*/ 412671 h 752475"/>
                <a:gd name="connsiteX28" fmla="*/ 348615 w 752475"/>
                <a:gd name="connsiteY28" fmla="*/ 412671 h 752475"/>
                <a:gd name="connsiteX29" fmla="*/ 348615 w 752475"/>
                <a:gd name="connsiteY29" fmla="*/ 372666 h 752475"/>
                <a:gd name="connsiteX30" fmla="*/ 498158 w 752475"/>
                <a:gd name="connsiteY30" fmla="*/ 223123 h 752475"/>
                <a:gd name="connsiteX31" fmla="*/ 538163 w 752475"/>
                <a:gd name="connsiteY31" fmla="*/ 263128 h 752475"/>
                <a:gd name="connsiteX32" fmla="*/ 388620 w 752475"/>
                <a:gd name="connsiteY32" fmla="*/ 41267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475" h="752475">
                  <a:moveTo>
                    <a:pt x="736283" y="25003"/>
                  </a:moveTo>
                  <a:cubicBezTo>
                    <a:pt x="702945" y="-8334"/>
                    <a:pt x="648653" y="-8334"/>
                    <a:pt x="615315" y="25003"/>
                  </a:cubicBezTo>
                  <a:cubicBezTo>
                    <a:pt x="613410" y="26908"/>
                    <a:pt x="557213" y="83106"/>
                    <a:pt x="557213" y="83106"/>
                  </a:cubicBezTo>
                  <a:lnTo>
                    <a:pt x="523875" y="49768"/>
                  </a:lnTo>
                  <a:cubicBezTo>
                    <a:pt x="508635" y="34528"/>
                    <a:pt x="484823" y="34528"/>
                    <a:pt x="469583" y="49768"/>
                  </a:cubicBezTo>
                  <a:lnTo>
                    <a:pt x="456248" y="63103"/>
                  </a:lnTo>
                  <a:cubicBezTo>
                    <a:pt x="441008" y="78343"/>
                    <a:pt x="441008" y="102156"/>
                    <a:pt x="456248" y="117396"/>
                  </a:cubicBezTo>
                  <a:lnTo>
                    <a:pt x="489585" y="150733"/>
                  </a:lnTo>
                  <a:lnTo>
                    <a:pt x="52388" y="587931"/>
                  </a:lnTo>
                  <a:cubicBezTo>
                    <a:pt x="74295" y="609838"/>
                    <a:pt x="74295" y="646033"/>
                    <a:pt x="52388" y="668893"/>
                  </a:cubicBezTo>
                  <a:lnTo>
                    <a:pt x="52388" y="668893"/>
                  </a:lnTo>
                  <a:lnTo>
                    <a:pt x="8572" y="712708"/>
                  </a:lnTo>
                  <a:cubicBezTo>
                    <a:pt x="-2857" y="724138"/>
                    <a:pt x="-2857" y="742236"/>
                    <a:pt x="8572" y="752713"/>
                  </a:cubicBezTo>
                  <a:cubicBezTo>
                    <a:pt x="14288" y="758428"/>
                    <a:pt x="21908" y="761286"/>
                    <a:pt x="28575" y="761286"/>
                  </a:cubicBezTo>
                  <a:cubicBezTo>
                    <a:pt x="35243" y="761286"/>
                    <a:pt x="42863" y="758428"/>
                    <a:pt x="48578" y="752713"/>
                  </a:cubicBezTo>
                  <a:lnTo>
                    <a:pt x="92393" y="708898"/>
                  </a:lnTo>
                  <a:lnTo>
                    <a:pt x="92393" y="708898"/>
                  </a:lnTo>
                  <a:cubicBezTo>
                    <a:pt x="114300" y="686991"/>
                    <a:pt x="150495" y="686991"/>
                    <a:pt x="173355" y="708898"/>
                  </a:cubicBezTo>
                  <a:lnTo>
                    <a:pt x="180023" y="702231"/>
                  </a:lnTo>
                  <a:lnTo>
                    <a:pt x="610553" y="271701"/>
                  </a:lnTo>
                  <a:lnTo>
                    <a:pt x="643890" y="305038"/>
                  </a:lnTo>
                  <a:cubicBezTo>
                    <a:pt x="659130" y="320278"/>
                    <a:pt x="682943" y="320278"/>
                    <a:pt x="698183" y="305038"/>
                  </a:cubicBezTo>
                  <a:lnTo>
                    <a:pt x="711518" y="291703"/>
                  </a:lnTo>
                  <a:cubicBezTo>
                    <a:pt x="726758" y="276463"/>
                    <a:pt x="726758" y="252651"/>
                    <a:pt x="711518" y="237411"/>
                  </a:cubicBezTo>
                  <a:lnTo>
                    <a:pt x="678180" y="204073"/>
                  </a:lnTo>
                  <a:cubicBezTo>
                    <a:pt x="678180" y="204073"/>
                    <a:pt x="734378" y="147876"/>
                    <a:pt x="736283" y="145971"/>
                  </a:cubicBezTo>
                  <a:cubicBezTo>
                    <a:pt x="769620" y="112633"/>
                    <a:pt x="769620" y="58341"/>
                    <a:pt x="736283" y="25003"/>
                  </a:cubicBezTo>
                  <a:close/>
                  <a:moveTo>
                    <a:pt x="388620" y="412671"/>
                  </a:moveTo>
                  <a:cubicBezTo>
                    <a:pt x="377190" y="424101"/>
                    <a:pt x="359093" y="424101"/>
                    <a:pt x="348615" y="412671"/>
                  </a:cubicBezTo>
                  <a:cubicBezTo>
                    <a:pt x="338138" y="401241"/>
                    <a:pt x="337185" y="383143"/>
                    <a:pt x="348615" y="372666"/>
                  </a:cubicBezTo>
                  <a:lnTo>
                    <a:pt x="498158" y="223123"/>
                  </a:lnTo>
                  <a:lnTo>
                    <a:pt x="538163" y="263128"/>
                  </a:lnTo>
                  <a:lnTo>
                    <a:pt x="388620" y="412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354A52-7A40-472E-A732-AD6F8D12E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4483097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8FC01AC6-1A2B-4D35-B721-05B4D77E9EE6}"/>
              </a:ext>
            </a:extLst>
          </p:cNvPr>
          <p:cNvSpPr/>
          <p:nvPr/>
        </p:nvSpPr>
        <p:spPr>
          <a:xfrm>
            <a:off x="5049919" y="0"/>
            <a:ext cx="7142081" cy="6858000"/>
          </a:xfrm>
          <a:prstGeom prst="parallelogram">
            <a:avLst>
              <a:gd name="adj" fmla="val 79802"/>
            </a:avLst>
          </a:prstGeom>
          <a:solidFill>
            <a:srgbClr val="289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A72DF2-A439-49A6-B36F-7FFE0D5D9342}"/>
              </a:ext>
            </a:extLst>
          </p:cNvPr>
          <p:cNvSpPr txBox="1"/>
          <p:nvPr/>
        </p:nvSpPr>
        <p:spPr>
          <a:xfrm>
            <a:off x="1019792" y="1768821"/>
            <a:ext cx="507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Meet the Founder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86B8C-3D20-45A1-9A1B-C4DFA0B27FF9}"/>
              </a:ext>
            </a:extLst>
          </p:cNvPr>
          <p:cNvSpPr txBox="1"/>
          <p:nvPr/>
        </p:nvSpPr>
        <p:spPr>
          <a:xfrm>
            <a:off x="1019792" y="2853952"/>
            <a:ext cx="4023063" cy="140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endParaRPr lang="en-ID" sz="110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AC7F5D-B771-41E6-BEF1-847386ECA364}"/>
              </a:ext>
            </a:extLst>
          </p:cNvPr>
          <p:cNvCxnSpPr>
            <a:cxnSpLocks/>
          </p:cNvCxnSpPr>
          <p:nvPr/>
        </p:nvCxnSpPr>
        <p:spPr>
          <a:xfrm>
            <a:off x="1136679" y="4534224"/>
            <a:ext cx="3213717" cy="0"/>
          </a:xfrm>
          <a:prstGeom prst="line">
            <a:avLst/>
          </a:prstGeom>
          <a:ln w="12700">
            <a:solidFill>
              <a:srgbClr val="C7D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BBE74F7-749E-42A4-9D0A-CAC01464B514}"/>
              </a:ext>
            </a:extLst>
          </p:cNvPr>
          <p:cNvSpPr txBox="1"/>
          <p:nvPr/>
        </p:nvSpPr>
        <p:spPr>
          <a:xfrm>
            <a:off x="1019792" y="4883329"/>
            <a:ext cx="321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Dr. Ramanan </a:t>
            </a:r>
            <a:r>
              <a:rPr lang="en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Lakshaman</a:t>
            </a:r>
            <a:endParaRPr lang="en-ID" sz="16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  <a:p>
            <a:r>
              <a:rPr lang="en-ID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Title, qualifications etc….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810A4F-F8AD-4726-B05A-B441FF3301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812629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E961F8-B73B-4727-B1FE-9F21900F54BA}"/>
              </a:ext>
            </a:extLst>
          </p:cNvPr>
          <p:cNvGrpSpPr/>
          <p:nvPr/>
        </p:nvGrpSpPr>
        <p:grpSpPr>
          <a:xfrm>
            <a:off x="6105390" y="4196343"/>
            <a:ext cx="2956196" cy="640769"/>
            <a:chOff x="6105390" y="4196343"/>
            <a:chExt cx="2956196" cy="640769"/>
          </a:xfrm>
        </p:grpSpPr>
        <p:grpSp>
          <p:nvGrpSpPr>
            <p:cNvPr id="22" name="Graphic 6" descr="Man">
              <a:extLst>
                <a:ext uri="{FF2B5EF4-FFF2-40B4-BE49-F238E27FC236}">
                  <a16:creationId xmlns:a16="http://schemas.microsoft.com/office/drawing/2014/main" id="{5ADF3B5A-AFA1-441C-8017-963BE4661286}"/>
                </a:ext>
              </a:extLst>
            </p:cNvPr>
            <p:cNvGrpSpPr/>
            <p:nvPr/>
          </p:nvGrpSpPr>
          <p:grpSpPr>
            <a:xfrm>
              <a:off x="6105390" y="4200005"/>
              <a:ext cx="635758" cy="635758"/>
              <a:chOff x="1386396" y="2856391"/>
              <a:chExt cx="914400" cy="914400"/>
            </a:xfrm>
            <a:solidFill>
              <a:srgbClr val="00CEAD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EDDDC56-0DDA-46FB-9558-B28A9B853A97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A399ED-5F00-4C8F-B459-C0A6DCC8C42C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3" name="Graphic 6" descr="Man">
              <a:extLst>
                <a:ext uri="{FF2B5EF4-FFF2-40B4-BE49-F238E27FC236}">
                  <a16:creationId xmlns:a16="http://schemas.microsoft.com/office/drawing/2014/main" id="{A228640E-021C-4F32-B903-4B74CE88D165}"/>
                </a:ext>
              </a:extLst>
            </p:cNvPr>
            <p:cNvGrpSpPr/>
            <p:nvPr/>
          </p:nvGrpSpPr>
          <p:grpSpPr>
            <a:xfrm>
              <a:off x="6431113" y="4201354"/>
              <a:ext cx="635758" cy="635758"/>
              <a:chOff x="1386396" y="2856391"/>
              <a:chExt cx="914400" cy="914400"/>
            </a:xfrm>
            <a:solidFill>
              <a:srgbClr val="00CEAD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56F4111-AC00-4E3D-8CD5-F04E44E3AEB1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4FA2BA1-DA36-4044-A95B-743AFA6A903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4" name="Graphic 6" descr="Man">
              <a:extLst>
                <a:ext uri="{FF2B5EF4-FFF2-40B4-BE49-F238E27FC236}">
                  <a16:creationId xmlns:a16="http://schemas.microsoft.com/office/drawing/2014/main" id="{8BDF0AEE-0AED-45DE-927E-7D0F271362FC}"/>
                </a:ext>
              </a:extLst>
            </p:cNvPr>
            <p:cNvGrpSpPr/>
            <p:nvPr/>
          </p:nvGrpSpPr>
          <p:grpSpPr>
            <a:xfrm>
              <a:off x="6764165" y="4198849"/>
              <a:ext cx="635758" cy="635758"/>
              <a:chOff x="1386396" y="2856391"/>
              <a:chExt cx="914400" cy="914400"/>
            </a:xfrm>
            <a:solidFill>
              <a:srgbClr val="00CEAD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04D035C-25C2-44ED-B4C4-2B60E41A640A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C8364C3-1FDA-4EC8-AA01-E7B82BE6B1EF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5" name="Graphic 6" descr="Man">
              <a:extLst>
                <a:ext uri="{FF2B5EF4-FFF2-40B4-BE49-F238E27FC236}">
                  <a16:creationId xmlns:a16="http://schemas.microsoft.com/office/drawing/2014/main" id="{0554FA2B-0FE6-4106-BD7B-7AEC808C66F8}"/>
                </a:ext>
              </a:extLst>
            </p:cNvPr>
            <p:cNvGrpSpPr/>
            <p:nvPr/>
          </p:nvGrpSpPr>
          <p:grpSpPr>
            <a:xfrm>
              <a:off x="7089888" y="4200198"/>
              <a:ext cx="635758" cy="635758"/>
              <a:chOff x="1386396" y="2856391"/>
              <a:chExt cx="914400" cy="914400"/>
            </a:xfrm>
            <a:solidFill>
              <a:srgbClr val="00CEAD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F3C4C31-4FD1-4E96-A430-12825FE62F06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4D2D47B-6777-49FB-A33A-3C5D0F4621A4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C7DA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" name="Graphic 6" descr="Man">
              <a:extLst>
                <a:ext uri="{FF2B5EF4-FFF2-40B4-BE49-F238E27FC236}">
                  <a16:creationId xmlns:a16="http://schemas.microsoft.com/office/drawing/2014/main" id="{D2623D87-5CEC-40C7-AE8F-4AA8FC9900ED}"/>
                </a:ext>
              </a:extLst>
            </p:cNvPr>
            <p:cNvGrpSpPr/>
            <p:nvPr/>
          </p:nvGrpSpPr>
          <p:grpSpPr>
            <a:xfrm>
              <a:off x="7441330" y="4197499"/>
              <a:ext cx="635758" cy="635758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6827D08-99EB-49E3-A6EC-C3ECDFA96795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689107D-AC10-4BCB-93D6-B9FC1BC97BC3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7" name="Graphic 6" descr="Man">
              <a:extLst>
                <a:ext uri="{FF2B5EF4-FFF2-40B4-BE49-F238E27FC236}">
                  <a16:creationId xmlns:a16="http://schemas.microsoft.com/office/drawing/2014/main" id="{751CA044-E324-41D9-8B1D-3192E0B71BF1}"/>
                </a:ext>
              </a:extLst>
            </p:cNvPr>
            <p:cNvGrpSpPr/>
            <p:nvPr/>
          </p:nvGrpSpPr>
          <p:grpSpPr>
            <a:xfrm>
              <a:off x="7767053" y="4198849"/>
              <a:ext cx="635758" cy="635758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68BD455-8B37-419F-89EA-B1A89700BE2F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4C2369-3322-4F7F-965A-ED7F492B32BD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8" name="Graphic 6" descr="Man">
              <a:extLst>
                <a:ext uri="{FF2B5EF4-FFF2-40B4-BE49-F238E27FC236}">
                  <a16:creationId xmlns:a16="http://schemas.microsoft.com/office/drawing/2014/main" id="{358D7231-450E-43DB-B90F-B2DA1D9DF539}"/>
                </a:ext>
              </a:extLst>
            </p:cNvPr>
            <p:cNvGrpSpPr/>
            <p:nvPr/>
          </p:nvGrpSpPr>
          <p:grpSpPr>
            <a:xfrm>
              <a:off x="8100105" y="4196343"/>
              <a:ext cx="635758" cy="635758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05F1498-CAFD-4A25-83E3-AB068509B828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ED03B46-C0AB-4641-AD0D-DBA76D34D819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9" name="Graphic 6" descr="Man">
              <a:extLst>
                <a:ext uri="{FF2B5EF4-FFF2-40B4-BE49-F238E27FC236}">
                  <a16:creationId xmlns:a16="http://schemas.microsoft.com/office/drawing/2014/main" id="{9E7C7B17-5888-4A4D-9B17-843124720986}"/>
                </a:ext>
              </a:extLst>
            </p:cNvPr>
            <p:cNvGrpSpPr/>
            <p:nvPr/>
          </p:nvGrpSpPr>
          <p:grpSpPr>
            <a:xfrm>
              <a:off x="8425828" y="4197693"/>
              <a:ext cx="635758" cy="635758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FE4033-1D71-4E74-A8C3-031FE09F17F8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4782955-B8F4-422C-96C9-A30B7DF8DE8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9A75AC2-9AE9-4A13-A2F5-962F8629AFE7}"/>
              </a:ext>
            </a:extLst>
          </p:cNvPr>
          <p:cNvGrpSpPr/>
          <p:nvPr/>
        </p:nvGrpSpPr>
        <p:grpSpPr>
          <a:xfrm>
            <a:off x="6135417" y="5254658"/>
            <a:ext cx="2956196" cy="640769"/>
            <a:chOff x="6135417" y="5254658"/>
            <a:chExt cx="2956196" cy="640769"/>
          </a:xfrm>
        </p:grpSpPr>
        <p:grpSp>
          <p:nvGrpSpPr>
            <p:cNvPr id="47" name="Graphic 6" descr="Man">
              <a:extLst>
                <a:ext uri="{FF2B5EF4-FFF2-40B4-BE49-F238E27FC236}">
                  <a16:creationId xmlns:a16="http://schemas.microsoft.com/office/drawing/2014/main" id="{8923588E-611F-432B-833F-42E7ABECDB23}"/>
                </a:ext>
              </a:extLst>
            </p:cNvPr>
            <p:cNvGrpSpPr/>
            <p:nvPr/>
          </p:nvGrpSpPr>
          <p:grpSpPr>
            <a:xfrm>
              <a:off x="6135417" y="5258320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838B0B7-C569-4F1D-BB32-17E592FFEAF2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C118560-D53F-45F8-A6AC-A61F48F6FC16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8" name="Graphic 6" descr="Man">
              <a:extLst>
                <a:ext uri="{FF2B5EF4-FFF2-40B4-BE49-F238E27FC236}">
                  <a16:creationId xmlns:a16="http://schemas.microsoft.com/office/drawing/2014/main" id="{97930D11-D27E-473D-BB5E-C49AC385C91E}"/>
                </a:ext>
              </a:extLst>
            </p:cNvPr>
            <p:cNvGrpSpPr/>
            <p:nvPr/>
          </p:nvGrpSpPr>
          <p:grpSpPr>
            <a:xfrm>
              <a:off x="6461140" y="5259669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D7C198E-D3BF-4BA4-8AC1-29011A559F84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9DC7585-9BAB-473A-8521-9ED143BE3AF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9" name="Graphic 6" descr="Man">
              <a:extLst>
                <a:ext uri="{FF2B5EF4-FFF2-40B4-BE49-F238E27FC236}">
                  <a16:creationId xmlns:a16="http://schemas.microsoft.com/office/drawing/2014/main" id="{8BBC89C2-D483-400A-9441-D07C8AE934BC}"/>
                </a:ext>
              </a:extLst>
            </p:cNvPr>
            <p:cNvGrpSpPr/>
            <p:nvPr/>
          </p:nvGrpSpPr>
          <p:grpSpPr>
            <a:xfrm>
              <a:off x="6794192" y="5257164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8BAACDC-FE5E-492E-9317-78370C8C82E0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637304-69EC-4EDF-94B1-29DCA1CEF7E1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0" name="Graphic 6" descr="Man">
              <a:extLst>
                <a:ext uri="{FF2B5EF4-FFF2-40B4-BE49-F238E27FC236}">
                  <a16:creationId xmlns:a16="http://schemas.microsoft.com/office/drawing/2014/main" id="{7FB67C1B-5F20-42B7-9CD4-00481B39E18D}"/>
                </a:ext>
              </a:extLst>
            </p:cNvPr>
            <p:cNvGrpSpPr/>
            <p:nvPr/>
          </p:nvGrpSpPr>
          <p:grpSpPr>
            <a:xfrm>
              <a:off x="7119915" y="5258513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91B9E3-0A10-4778-98F9-C9C877606325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5C7B7A6-42F0-4E3E-BADE-B1737742DB72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1" name="Graphic 6" descr="Man">
              <a:extLst>
                <a:ext uri="{FF2B5EF4-FFF2-40B4-BE49-F238E27FC236}">
                  <a16:creationId xmlns:a16="http://schemas.microsoft.com/office/drawing/2014/main" id="{30F836DE-10AA-4D73-A86A-A5048466E55B}"/>
                </a:ext>
              </a:extLst>
            </p:cNvPr>
            <p:cNvGrpSpPr/>
            <p:nvPr/>
          </p:nvGrpSpPr>
          <p:grpSpPr>
            <a:xfrm>
              <a:off x="7471357" y="5255814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2DCAFC3-753B-4709-A4EE-8D8EA19CA7B3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3F437F3-1BAB-4B39-93DC-75FC816879D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2" name="Graphic 6" descr="Man">
              <a:extLst>
                <a:ext uri="{FF2B5EF4-FFF2-40B4-BE49-F238E27FC236}">
                  <a16:creationId xmlns:a16="http://schemas.microsoft.com/office/drawing/2014/main" id="{19B90705-5864-4C18-957B-08D76E306526}"/>
                </a:ext>
              </a:extLst>
            </p:cNvPr>
            <p:cNvGrpSpPr/>
            <p:nvPr/>
          </p:nvGrpSpPr>
          <p:grpSpPr>
            <a:xfrm>
              <a:off x="7797080" y="5257164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3584E27-887E-42D7-92C9-97560DEF8972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5279D4-98AE-4AF3-9910-CFE43511D1B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3" name="Graphic 6" descr="Man">
              <a:extLst>
                <a:ext uri="{FF2B5EF4-FFF2-40B4-BE49-F238E27FC236}">
                  <a16:creationId xmlns:a16="http://schemas.microsoft.com/office/drawing/2014/main" id="{2A5172FD-FB87-400B-B55E-7196D91DAACA}"/>
                </a:ext>
              </a:extLst>
            </p:cNvPr>
            <p:cNvGrpSpPr/>
            <p:nvPr/>
          </p:nvGrpSpPr>
          <p:grpSpPr>
            <a:xfrm>
              <a:off x="8130132" y="5254658"/>
              <a:ext cx="635758" cy="635758"/>
              <a:chOff x="1386396" y="2856391"/>
              <a:chExt cx="914400" cy="914400"/>
            </a:xfrm>
            <a:solidFill>
              <a:srgbClr val="01BABC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1CC0209-80BA-4935-BE73-C9B50FF8237D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177D62D-0EBE-4D6B-B9A5-FDC5BBEA5CFB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33AE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54" name="Graphic 6" descr="Man">
              <a:extLst>
                <a:ext uri="{FF2B5EF4-FFF2-40B4-BE49-F238E27FC236}">
                  <a16:creationId xmlns:a16="http://schemas.microsoft.com/office/drawing/2014/main" id="{6D2C2100-CAA7-4822-BDFF-E7CBB24689C1}"/>
                </a:ext>
              </a:extLst>
            </p:cNvPr>
            <p:cNvGrpSpPr/>
            <p:nvPr/>
          </p:nvGrpSpPr>
          <p:grpSpPr>
            <a:xfrm>
              <a:off x="8455855" y="5256008"/>
              <a:ext cx="635758" cy="635758"/>
              <a:chOff x="1386396" y="2856391"/>
              <a:chExt cx="914400" cy="914400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C03A3F3-69CF-4DCF-9F82-8AA72F3AB855}"/>
                  </a:ext>
                </a:extLst>
              </p:cNvPr>
              <p:cNvSpPr/>
              <p:nvPr/>
            </p:nvSpPr>
            <p:spPr>
              <a:xfrm>
                <a:off x="1767396" y="2884966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F295E5-7FF8-4BA0-AD03-7CE753B49030}"/>
                  </a:ext>
                </a:extLst>
              </p:cNvPr>
              <p:cNvSpPr/>
              <p:nvPr/>
            </p:nvSpPr>
            <p:spPr>
              <a:xfrm>
                <a:off x="1634046" y="3056416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9CC6E99-B5CD-4EF7-B15B-38535E3CB322}"/>
              </a:ext>
            </a:extLst>
          </p:cNvPr>
          <p:cNvSpPr txBox="1"/>
          <p:nvPr/>
        </p:nvSpPr>
        <p:spPr>
          <a:xfrm>
            <a:off x="6230821" y="1654766"/>
            <a:ext cx="4441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Analysis page</a:t>
            </a:r>
            <a:endParaRPr lang="en-ID" sz="32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6203DD-57D9-4897-A3E5-C7BDDFD7682E}"/>
              </a:ext>
            </a:extLst>
          </p:cNvPr>
          <p:cNvSpPr txBox="1"/>
          <p:nvPr/>
        </p:nvSpPr>
        <p:spPr>
          <a:xfrm>
            <a:off x="6226421" y="2870859"/>
            <a:ext cx="487066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ID" sz="110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D7D64B-A6F0-4F5B-B7F1-19FA86F5485E}"/>
              </a:ext>
            </a:extLst>
          </p:cNvPr>
          <p:cNvSpPr txBox="1"/>
          <p:nvPr/>
        </p:nvSpPr>
        <p:spPr>
          <a:xfrm>
            <a:off x="9262751" y="4157791"/>
            <a:ext cx="1207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3F79"/>
                </a:solidFill>
                <a:latin typeface="Brandon Grotesque Medium" panose="020B0603020203060202" pitchFamily="34" charset="0"/>
              </a:rPr>
              <a:t>50%</a:t>
            </a:r>
            <a:endParaRPr lang="en-ID" sz="4400" b="1" dirty="0">
              <a:solidFill>
                <a:srgbClr val="0B3F79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F470FC-0EED-4FF5-A469-AF197771769E}"/>
              </a:ext>
            </a:extLst>
          </p:cNvPr>
          <p:cNvSpPr txBox="1"/>
          <p:nvPr/>
        </p:nvSpPr>
        <p:spPr>
          <a:xfrm>
            <a:off x="10348211" y="4322170"/>
            <a:ext cx="95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Represent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Results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71E070-FED5-4F1B-A13D-AF869B34BEBB}"/>
              </a:ext>
            </a:extLst>
          </p:cNvPr>
          <p:cNvSpPr txBox="1"/>
          <p:nvPr/>
        </p:nvSpPr>
        <p:spPr>
          <a:xfrm>
            <a:off x="9242738" y="5206836"/>
            <a:ext cx="1207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B3F79"/>
                </a:solidFill>
                <a:latin typeface="Brandon Grotesque Medium" panose="020B0603020203060202" pitchFamily="34" charset="0"/>
              </a:rPr>
              <a:t>90%</a:t>
            </a:r>
            <a:endParaRPr lang="en-ID" sz="4400" b="1" dirty="0">
              <a:solidFill>
                <a:srgbClr val="0B3F79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A4455D-86A9-4E0D-A57A-1B62E3A5DBE6}"/>
              </a:ext>
            </a:extLst>
          </p:cNvPr>
          <p:cNvSpPr txBox="1"/>
          <p:nvPr/>
        </p:nvSpPr>
        <p:spPr>
          <a:xfrm>
            <a:off x="10328198" y="5358214"/>
            <a:ext cx="95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Represent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Results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6C0B4-1B07-41A9-9018-9EB9856DA2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2749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3178B04-0889-4525-87D0-AC520C143EA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3F981-77E2-463F-BAF6-6D94D48BE562}"/>
              </a:ext>
            </a:extLst>
          </p:cNvPr>
          <p:cNvSpPr txBox="1"/>
          <p:nvPr/>
        </p:nvSpPr>
        <p:spPr>
          <a:xfrm>
            <a:off x="1630900" y="2367229"/>
            <a:ext cx="8930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Progress is at the </a:t>
            </a:r>
            <a:r>
              <a:rPr lang="en-US" sz="5400" b="1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centre</a:t>
            </a:r>
            <a:r>
              <a:rPr lang="en-US" sz="5400" b="1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of everything we do.</a:t>
            </a:r>
            <a:endParaRPr lang="en-ID" sz="5400" b="1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3164C-2E87-4292-B31A-2BC313FEBCC2}"/>
              </a:ext>
            </a:extLst>
          </p:cNvPr>
          <p:cNvSpPr txBox="1"/>
          <p:nvPr/>
        </p:nvSpPr>
        <p:spPr>
          <a:xfrm>
            <a:off x="3773309" y="5624792"/>
            <a:ext cx="4645378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 lacinia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</a:t>
            </a:r>
            <a:endParaRPr lang="en-ID" sz="1050" dirty="0">
              <a:solidFill>
                <a:schemeClr val="bg1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3F678F-C88D-4AF5-B87B-5B292CEAB23D}"/>
              </a:ext>
            </a:extLst>
          </p:cNvPr>
          <p:cNvGrpSpPr/>
          <p:nvPr/>
        </p:nvGrpSpPr>
        <p:grpSpPr>
          <a:xfrm>
            <a:off x="5182609" y="4965883"/>
            <a:ext cx="1826782" cy="358608"/>
            <a:chOff x="6948686" y="3545350"/>
            <a:chExt cx="2662720" cy="522707"/>
          </a:xfrm>
          <a:solidFill>
            <a:srgbClr val="33AED1"/>
          </a:solidFill>
        </p:grpSpPr>
        <p:sp>
          <p:nvSpPr>
            <p:cNvPr id="15" name="Graphic 40" descr="DNA">
              <a:extLst>
                <a:ext uri="{FF2B5EF4-FFF2-40B4-BE49-F238E27FC236}">
                  <a16:creationId xmlns:a16="http://schemas.microsoft.com/office/drawing/2014/main" id="{3512F3E6-42BB-4DDF-B3ED-3FC8CBDB407F}"/>
                </a:ext>
              </a:extLst>
            </p:cNvPr>
            <p:cNvSpPr/>
            <p:nvPr/>
          </p:nvSpPr>
          <p:spPr>
            <a:xfrm>
              <a:off x="6948686" y="3566775"/>
              <a:ext cx="235679" cy="471358"/>
            </a:xfrm>
            <a:custGeom>
              <a:avLst/>
              <a:gdLst>
                <a:gd name="connsiteX0" fmla="*/ 419100 w 419100"/>
                <a:gd name="connsiteY0" fmla="*/ 419100 h 838200"/>
                <a:gd name="connsiteX1" fmla="*/ 269558 w 419100"/>
                <a:gd name="connsiteY1" fmla="*/ 209550 h 838200"/>
                <a:gd name="connsiteX2" fmla="*/ 419100 w 419100"/>
                <a:gd name="connsiteY2" fmla="*/ 0 h 838200"/>
                <a:gd name="connsiteX3" fmla="*/ 361950 w 419100"/>
                <a:gd name="connsiteY3" fmla="*/ 0 h 838200"/>
                <a:gd name="connsiteX4" fmla="*/ 354330 w 419100"/>
                <a:gd name="connsiteY4" fmla="*/ 47625 h 838200"/>
                <a:gd name="connsiteX5" fmla="*/ 64770 w 419100"/>
                <a:gd name="connsiteY5" fmla="*/ 47625 h 838200"/>
                <a:gd name="connsiteX6" fmla="*/ 57150 w 419100"/>
                <a:gd name="connsiteY6" fmla="*/ 0 h 838200"/>
                <a:gd name="connsiteX7" fmla="*/ 0 w 419100"/>
                <a:gd name="connsiteY7" fmla="*/ 0 h 838200"/>
                <a:gd name="connsiteX8" fmla="*/ 149543 w 419100"/>
                <a:gd name="connsiteY8" fmla="*/ 209550 h 838200"/>
                <a:gd name="connsiteX9" fmla="*/ 0 w 419100"/>
                <a:gd name="connsiteY9" fmla="*/ 419100 h 838200"/>
                <a:gd name="connsiteX10" fmla="*/ 149543 w 419100"/>
                <a:gd name="connsiteY10" fmla="*/ 629603 h 838200"/>
                <a:gd name="connsiteX11" fmla="*/ 0 w 419100"/>
                <a:gd name="connsiteY11" fmla="*/ 838200 h 838200"/>
                <a:gd name="connsiteX12" fmla="*/ 57150 w 419100"/>
                <a:gd name="connsiteY12" fmla="*/ 838200 h 838200"/>
                <a:gd name="connsiteX13" fmla="*/ 64770 w 419100"/>
                <a:gd name="connsiteY13" fmla="*/ 790575 h 838200"/>
                <a:gd name="connsiteX14" fmla="*/ 354330 w 419100"/>
                <a:gd name="connsiteY14" fmla="*/ 790575 h 838200"/>
                <a:gd name="connsiteX15" fmla="*/ 361950 w 419100"/>
                <a:gd name="connsiteY15" fmla="*/ 838200 h 838200"/>
                <a:gd name="connsiteX16" fmla="*/ 419100 w 419100"/>
                <a:gd name="connsiteY16" fmla="*/ 838200 h 838200"/>
                <a:gd name="connsiteX17" fmla="*/ 269558 w 419100"/>
                <a:gd name="connsiteY17" fmla="*/ 629603 h 838200"/>
                <a:gd name="connsiteX18" fmla="*/ 419100 w 419100"/>
                <a:gd name="connsiteY18" fmla="*/ 419100 h 838200"/>
                <a:gd name="connsiteX19" fmla="*/ 57150 w 419100"/>
                <a:gd name="connsiteY19" fmla="*/ 419100 h 838200"/>
                <a:gd name="connsiteX20" fmla="*/ 64770 w 419100"/>
                <a:gd name="connsiteY20" fmla="*/ 371475 h 838200"/>
                <a:gd name="connsiteX21" fmla="*/ 355283 w 419100"/>
                <a:gd name="connsiteY21" fmla="*/ 371475 h 838200"/>
                <a:gd name="connsiteX22" fmla="*/ 362903 w 419100"/>
                <a:gd name="connsiteY22" fmla="*/ 419100 h 838200"/>
                <a:gd name="connsiteX23" fmla="*/ 355283 w 419100"/>
                <a:gd name="connsiteY23" fmla="*/ 466725 h 838200"/>
                <a:gd name="connsiteX24" fmla="*/ 64770 w 419100"/>
                <a:gd name="connsiteY24" fmla="*/ 466725 h 838200"/>
                <a:gd name="connsiteX25" fmla="*/ 57150 w 419100"/>
                <a:gd name="connsiteY25" fmla="*/ 419100 h 838200"/>
                <a:gd name="connsiteX26" fmla="*/ 100965 w 419100"/>
                <a:gd name="connsiteY26" fmla="*/ 104775 h 838200"/>
                <a:gd name="connsiteX27" fmla="*/ 317183 w 419100"/>
                <a:gd name="connsiteY27" fmla="*/ 104775 h 838200"/>
                <a:gd name="connsiteX28" fmla="*/ 208598 w 419100"/>
                <a:gd name="connsiteY28" fmla="*/ 177165 h 838200"/>
                <a:gd name="connsiteX29" fmla="*/ 100965 w 419100"/>
                <a:gd name="connsiteY29" fmla="*/ 104775 h 838200"/>
                <a:gd name="connsiteX30" fmla="*/ 209550 w 419100"/>
                <a:gd name="connsiteY30" fmla="*/ 241935 h 838200"/>
                <a:gd name="connsiteX31" fmla="*/ 318135 w 419100"/>
                <a:gd name="connsiteY31" fmla="*/ 314325 h 838200"/>
                <a:gd name="connsiteX32" fmla="*/ 100965 w 419100"/>
                <a:gd name="connsiteY32" fmla="*/ 314325 h 838200"/>
                <a:gd name="connsiteX33" fmla="*/ 209550 w 419100"/>
                <a:gd name="connsiteY33" fmla="*/ 241935 h 838200"/>
                <a:gd name="connsiteX34" fmla="*/ 209550 w 419100"/>
                <a:gd name="connsiteY34" fmla="*/ 661988 h 838200"/>
                <a:gd name="connsiteX35" fmla="*/ 317183 w 419100"/>
                <a:gd name="connsiteY35" fmla="*/ 733425 h 838200"/>
                <a:gd name="connsiteX36" fmla="*/ 101918 w 419100"/>
                <a:gd name="connsiteY36" fmla="*/ 733425 h 838200"/>
                <a:gd name="connsiteX37" fmla="*/ 209550 w 419100"/>
                <a:gd name="connsiteY37" fmla="*/ 661988 h 838200"/>
                <a:gd name="connsiteX38" fmla="*/ 209550 w 419100"/>
                <a:gd name="connsiteY38" fmla="*/ 597218 h 838200"/>
                <a:gd name="connsiteX39" fmla="*/ 100013 w 419100"/>
                <a:gd name="connsiteY39" fmla="*/ 523875 h 838200"/>
                <a:gd name="connsiteX40" fmla="*/ 319088 w 419100"/>
                <a:gd name="connsiteY40" fmla="*/ 523875 h 838200"/>
                <a:gd name="connsiteX41" fmla="*/ 209550 w 419100"/>
                <a:gd name="connsiteY41" fmla="*/ 597218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9100" h="838200">
                  <a:moveTo>
                    <a:pt x="419100" y="419100"/>
                  </a:moveTo>
                  <a:cubicBezTo>
                    <a:pt x="419100" y="310515"/>
                    <a:pt x="346710" y="253365"/>
                    <a:pt x="269558" y="209550"/>
                  </a:cubicBezTo>
                  <a:cubicBezTo>
                    <a:pt x="346710" y="164783"/>
                    <a:pt x="419100" y="108585"/>
                    <a:pt x="419100" y="0"/>
                  </a:cubicBezTo>
                  <a:lnTo>
                    <a:pt x="361950" y="0"/>
                  </a:lnTo>
                  <a:cubicBezTo>
                    <a:pt x="361950" y="17145"/>
                    <a:pt x="359093" y="33338"/>
                    <a:pt x="354330" y="47625"/>
                  </a:cubicBezTo>
                  <a:lnTo>
                    <a:pt x="64770" y="47625"/>
                  </a:lnTo>
                  <a:cubicBezTo>
                    <a:pt x="60007" y="33338"/>
                    <a:pt x="57150" y="17145"/>
                    <a:pt x="57150" y="0"/>
                  </a:cubicBezTo>
                  <a:lnTo>
                    <a:pt x="0" y="0"/>
                  </a:lnTo>
                  <a:cubicBezTo>
                    <a:pt x="0" y="108585"/>
                    <a:pt x="72390" y="164783"/>
                    <a:pt x="149543" y="209550"/>
                  </a:cubicBezTo>
                  <a:cubicBezTo>
                    <a:pt x="72390" y="253365"/>
                    <a:pt x="0" y="310515"/>
                    <a:pt x="0" y="419100"/>
                  </a:cubicBezTo>
                  <a:cubicBezTo>
                    <a:pt x="0" y="528638"/>
                    <a:pt x="72390" y="585788"/>
                    <a:pt x="149543" y="629603"/>
                  </a:cubicBezTo>
                  <a:cubicBezTo>
                    <a:pt x="72390" y="673418"/>
                    <a:pt x="0" y="729615"/>
                    <a:pt x="0" y="838200"/>
                  </a:cubicBezTo>
                  <a:lnTo>
                    <a:pt x="57150" y="838200"/>
                  </a:lnTo>
                  <a:cubicBezTo>
                    <a:pt x="57150" y="820103"/>
                    <a:pt x="60007" y="804863"/>
                    <a:pt x="64770" y="790575"/>
                  </a:cubicBezTo>
                  <a:lnTo>
                    <a:pt x="354330" y="790575"/>
                  </a:lnTo>
                  <a:cubicBezTo>
                    <a:pt x="359093" y="804863"/>
                    <a:pt x="361950" y="820103"/>
                    <a:pt x="361950" y="838200"/>
                  </a:cubicBezTo>
                  <a:lnTo>
                    <a:pt x="419100" y="838200"/>
                  </a:lnTo>
                  <a:cubicBezTo>
                    <a:pt x="419100" y="729615"/>
                    <a:pt x="346710" y="673418"/>
                    <a:pt x="269558" y="629603"/>
                  </a:cubicBezTo>
                  <a:cubicBezTo>
                    <a:pt x="346710" y="585788"/>
                    <a:pt x="419100" y="528638"/>
                    <a:pt x="419100" y="419100"/>
                  </a:cubicBezTo>
                  <a:close/>
                  <a:moveTo>
                    <a:pt x="57150" y="419100"/>
                  </a:moveTo>
                  <a:cubicBezTo>
                    <a:pt x="57150" y="401955"/>
                    <a:pt x="60007" y="385763"/>
                    <a:pt x="64770" y="371475"/>
                  </a:cubicBezTo>
                  <a:lnTo>
                    <a:pt x="355283" y="371475"/>
                  </a:lnTo>
                  <a:cubicBezTo>
                    <a:pt x="360045" y="385763"/>
                    <a:pt x="362903" y="401955"/>
                    <a:pt x="362903" y="419100"/>
                  </a:cubicBezTo>
                  <a:cubicBezTo>
                    <a:pt x="362903" y="436245"/>
                    <a:pt x="360045" y="452438"/>
                    <a:pt x="355283" y="466725"/>
                  </a:cubicBezTo>
                  <a:lnTo>
                    <a:pt x="64770" y="466725"/>
                  </a:lnTo>
                  <a:cubicBezTo>
                    <a:pt x="60007" y="452438"/>
                    <a:pt x="57150" y="436245"/>
                    <a:pt x="57150" y="419100"/>
                  </a:cubicBezTo>
                  <a:close/>
                  <a:moveTo>
                    <a:pt x="100965" y="104775"/>
                  </a:moveTo>
                  <a:lnTo>
                    <a:pt x="317183" y="104775"/>
                  </a:lnTo>
                  <a:cubicBezTo>
                    <a:pt x="289560" y="132398"/>
                    <a:pt x="250508" y="154305"/>
                    <a:pt x="208598" y="177165"/>
                  </a:cubicBezTo>
                  <a:cubicBezTo>
                    <a:pt x="167640" y="154305"/>
                    <a:pt x="128588" y="132398"/>
                    <a:pt x="100965" y="104775"/>
                  </a:cubicBezTo>
                  <a:close/>
                  <a:moveTo>
                    <a:pt x="209550" y="241935"/>
                  </a:moveTo>
                  <a:cubicBezTo>
                    <a:pt x="251460" y="264795"/>
                    <a:pt x="290513" y="286703"/>
                    <a:pt x="318135" y="314325"/>
                  </a:cubicBezTo>
                  <a:lnTo>
                    <a:pt x="100965" y="314325"/>
                  </a:lnTo>
                  <a:cubicBezTo>
                    <a:pt x="128588" y="286703"/>
                    <a:pt x="167640" y="263843"/>
                    <a:pt x="209550" y="241935"/>
                  </a:cubicBezTo>
                  <a:close/>
                  <a:moveTo>
                    <a:pt x="209550" y="661988"/>
                  </a:moveTo>
                  <a:cubicBezTo>
                    <a:pt x="251460" y="683895"/>
                    <a:pt x="289560" y="705803"/>
                    <a:pt x="317183" y="733425"/>
                  </a:cubicBezTo>
                  <a:lnTo>
                    <a:pt x="101918" y="733425"/>
                  </a:lnTo>
                  <a:cubicBezTo>
                    <a:pt x="129540" y="705803"/>
                    <a:pt x="167640" y="683895"/>
                    <a:pt x="209550" y="661988"/>
                  </a:cubicBezTo>
                  <a:close/>
                  <a:moveTo>
                    <a:pt x="209550" y="597218"/>
                  </a:moveTo>
                  <a:cubicBezTo>
                    <a:pt x="166688" y="574358"/>
                    <a:pt x="127635" y="552450"/>
                    <a:pt x="100013" y="523875"/>
                  </a:cubicBezTo>
                  <a:lnTo>
                    <a:pt x="319088" y="523875"/>
                  </a:lnTo>
                  <a:cubicBezTo>
                    <a:pt x="291465" y="552450"/>
                    <a:pt x="252413" y="574358"/>
                    <a:pt x="209550" y="59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6" name="Graphic 42" descr="Stethoscope">
              <a:extLst>
                <a:ext uri="{FF2B5EF4-FFF2-40B4-BE49-F238E27FC236}">
                  <a16:creationId xmlns:a16="http://schemas.microsoft.com/office/drawing/2014/main" id="{F9107538-473C-4675-8AAF-BEE30B408651}"/>
                </a:ext>
              </a:extLst>
            </p:cNvPr>
            <p:cNvGrpSpPr/>
            <p:nvPr/>
          </p:nvGrpSpPr>
          <p:grpSpPr>
            <a:xfrm>
              <a:off x="9097197" y="3545350"/>
              <a:ext cx="514209" cy="514209"/>
              <a:chOff x="5788800" y="3121800"/>
              <a:chExt cx="914400" cy="914400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20AF455-5388-4FA2-B75A-0AE12B15D1B1}"/>
                  </a:ext>
                </a:extLst>
              </p:cNvPr>
              <p:cNvSpPr/>
              <p:nvPr/>
            </p:nvSpPr>
            <p:spPr>
              <a:xfrm>
                <a:off x="5922150" y="3159900"/>
                <a:ext cx="647700" cy="838200"/>
              </a:xfrm>
              <a:custGeom>
                <a:avLst/>
                <a:gdLst>
                  <a:gd name="connsiteX0" fmla="*/ 542925 w 647700"/>
                  <a:gd name="connsiteY0" fmla="*/ 381000 h 838200"/>
                  <a:gd name="connsiteX1" fmla="*/ 476250 w 647700"/>
                  <a:gd name="connsiteY1" fmla="*/ 314325 h 838200"/>
                  <a:gd name="connsiteX2" fmla="*/ 542925 w 647700"/>
                  <a:gd name="connsiteY2" fmla="*/ 247650 h 838200"/>
                  <a:gd name="connsiteX3" fmla="*/ 609600 w 647700"/>
                  <a:gd name="connsiteY3" fmla="*/ 314325 h 838200"/>
                  <a:gd name="connsiteX4" fmla="*/ 542925 w 647700"/>
                  <a:gd name="connsiteY4" fmla="*/ 381000 h 838200"/>
                  <a:gd name="connsiteX5" fmla="*/ 647700 w 647700"/>
                  <a:gd name="connsiteY5" fmla="*/ 314325 h 838200"/>
                  <a:gd name="connsiteX6" fmla="*/ 542925 w 647700"/>
                  <a:gd name="connsiteY6" fmla="*/ 209550 h 838200"/>
                  <a:gd name="connsiteX7" fmla="*/ 438150 w 647700"/>
                  <a:gd name="connsiteY7" fmla="*/ 314325 h 838200"/>
                  <a:gd name="connsiteX8" fmla="*/ 514350 w 647700"/>
                  <a:gd name="connsiteY8" fmla="*/ 415290 h 838200"/>
                  <a:gd name="connsiteX9" fmla="*/ 514350 w 647700"/>
                  <a:gd name="connsiteY9" fmla="*/ 638175 h 838200"/>
                  <a:gd name="connsiteX10" fmla="*/ 371475 w 647700"/>
                  <a:gd name="connsiteY10" fmla="*/ 781050 h 838200"/>
                  <a:gd name="connsiteX11" fmla="*/ 228600 w 647700"/>
                  <a:gd name="connsiteY11" fmla="*/ 638175 h 838200"/>
                  <a:gd name="connsiteX12" fmla="*/ 228600 w 647700"/>
                  <a:gd name="connsiteY12" fmla="*/ 541020 h 838200"/>
                  <a:gd name="connsiteX13" fmla="*/ 400050 w 647700"/>
                  <a:gd name="connsiteY13" fmla="*/ 342900 h 838200"/>
                  <a:gd name="connsiteX14" fmla="*/ 381000 w 647700"/>
                  <a:gd name="connsiteY14" fmla="*/ 310515 h 838200"/>
                  <a:gd name="connsiteX15" fmla="*/ 381000 w 647700"/>
                  <a:gd name="connsiteY15" fmla="*/ 76200 h 838200"/>
                  <a:gd name="connsiteX16" fmla="*/ 331470 w 647700"/>
                  <a:gd name="connsiteY16" fmla="*/ 20003 h 838200"/>
                  <a:gd name="connsiteX17" fmla="*/ 304800 w 647700"/>
                  <a:gd name="connsiteY17" fmla="*/ 0 h 838200"/>
                  <a:gd name="connsiteX18" fmla="*/ 295275 w 647700"/>
                  <a:gd name="connsiteY18" fmla="*/ 0 h 838200"/>
                  <a:gd name="connsiteX19" fmla="*/ 257175 w 647700"/>
                  <a:gd name="connsiteY19" fmla="*/ 38100 h 838200"/>
                  <a:gd name="connsiteX20" fmla="*/ 295275 w 647700"/>
                  <a:gd name="connsiteY20" fmla="*/ 76200 h 838200"/>
                  <a:gd name="connsiteX21" fmla="*/ 304800 w 647700"/>
                  <a:gd name="connsiteY21" fmla="*/ 76200 h 838200"/>
                  <a:gd name="connsiteX22" fmla="*/ 331470 w 647700"/>
                  <a:gd name="connsiteY22" fmla="*/ 59055 h 838200"/>
                  <a:gd name="connsiteX23" fmla="*/ 342900 w 647700"/>
                  <a:gd name="connsiteY23" fmla="*/ 76200 h 838200"/>
                  <a:gd name="connsiteX24" fmla="*/ 342900 w 647700"/>
                  <a:gd name="connsiteY24" fmla="*/ 310515 h 838200"/>
                  <a:gd name="connsiteX25" fmla="*/ 323850 w 647700"/>
                  <a:gd name="connsiteY25" fmla="*/ 342900 h 838200"/>
                  <a:gd name="connsiteX26" fmla="*/ 200025 w 647700"/>
                  <a:gd name="connsiteY26" fmla="*/ 466725 h 838200"/>
                  <a:gd name="connsiteX27" fmla="*/ 76200 w 647700"/>
                  <a:gd name="connsiteY27" fmla="*/ 342900 h 838200"/>
                  <a:gd name="connsiteX28" fmla="*/ 57150 w 647700"/>
                  <a:gd name="connsiteY28" fmla="*/ 310515 h 838200"/>
                  <a:gd name="connsiteX29" fmla="*/ 57150 w 647700"/>
                  <a:gd name="connsiteY29" fmla="*/ 76200 h 838200"/>
                  <a:gd name="connsiteX30" fmla="*/ 68580 w 647700"/>
                  <a:gd name="connsiteY30" fmla="*/ 59055 h 838200"/>
                  <a:gd name="connsiteX31" fmla="*/ 95250 w 647700"/>
                  <a:gd name="connsiteY31" fmla="*/ 76200 h 838200"/>
                  <a:gd name="connsiteX32" fmla="*/ 104775 w 647700"/>
                  <a:gd name="connsiteY32" fmla="*/ 76200 h 838200"/>
                  <a:gd name="connsiteX33" fmla="*/ 142875 w 647700"/>
                  <a:gd name="connsiteY33" fmla="*/ 38100 h 838200"/>
                  <a:gd name="connsiteX34" fmla="*/ 104775 w 647700"/>
                  <a:gd name="connsiteY34" fmla="*/ 0 h 838200"/>
                  <a:gd name="connsiteX35" fmla="*/ 95250 w 647700"/>
                  <a:gd name="connsiteY35" fmla="*/ 0 h 838200"/>
                  <a:gd name="connsiteX36" fmla="*/ 68580 w 647700"/>
                  <a:gd name="connsiteY36" fmla="*/ 20003 h 838200"/>
                  <a:gd name="connsiteX37" fmla="*/ 19050 w 647700"/>
                  <a:gd name="connsiteY37" fmla="*/ 76200 h 838200"/>
                  <a:gd name="connsiteX38" fmla="*/ 19050 w 647700"/>
                  <a:gd name="connsiteY38" fmla="*/ 310515 h 838200"/>
                  <a:gd name="connsiteX39" fmla="*/ 0 w 647700"/>
                  <a:gd name="connsiteY39" fmla="*/ 342900 h 838200"/>
                  <a:gd name="connsiteX40" fmla="*/ 171450 w 647700"/>
                  <a:gd name="connsiteY40" fmla="*/ 541020 h 838200"/>
                  <a:gd name="connsiteX41" fmla="*/ 171450 w 647700"/>
                  <a:gd name="connsiteY41" fmla="*/ 638175 h 838200"/>
                  <a:gd name="connsiteX42" fmla="*/ 371475 w 647700"/>
                  <a:gd name="connsiteY42" fmla="*/ 838200 h 838200"/>
                  <a:gd name="connsiteX43" fmla="*/ 571500 w 647700"/>
                  <a:gd name="connsiteY43" fmla="*/ 638175 h 838200"/>
                  <a:gd name="connsiteX44" fmla="*/ 571500 w 647700"/>
                  <a:gd name="connsiteY44" fmla="*/ 415290 h 838200"/>
                  <a:gd name="connsiteX45" fmla="*/ 647700 w 647700"/>
                  <a:gd name="connsiteY45" fmla="*/ 314325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47700" h="838200">
                    <a:moveTo>
                      <a:pt x="542925" y="381000"/>
                    </a:moveTo>
                    <a:cubicBezTo>
                      <a:pt x="505778" y="381000"/>
                      <a:pt x="476250" y="351473"/>
                      <a:pt x="476250" y="314325"/>
                    </a:cubicBezTo>
                    <a:cubicBezTo>
                      <a:pt x="476250" y="277178"/>
                      <a:pt x="505778" y="247650"/>
                      <a:pt x="542925" y="247650"/>
                    </a:cubicBezTo>
                    <a:cubicBezTo>
                      <a:pt x="580073" y="247650"/>
                      <a:pt x="609600" y="277178"/>
                      <a:pt x="609600" y="314325"/>
                    </a:cubicBezTo>
                    <a:cubicBezTo>
                      <a:pt x="609600" y="351473"/>
                      <a:pt x="580073" y="381000"/>
                      <a:pt x="542925" y="381000"/>
                    </a:cubicBezTo>
                    <a:close/>
                    <a:moveTo>
                      <a:pt x="647700" y="314325"/>
                    </a:moveTo>
                    <a:cubicBezTo>
                      <a:pt x="647700" y="256223"/>
                      <a:pt x="601028" y="209550"/>
                      <a:pt x="542925" y="209550"/>
                    </a:cubicBezTo>
                    <a:cubicBezTo>
                      <a:pt x="484823" y="209550"/>
                      <a:pt x="438150" y="256223"/>
                      <a:pt x="438150" y="314325"/>
                    </a:cubicBezTo>
                    <a:cubicBezTo>
                      <a:pt x="438150" y="361950"/>
                      <a:pt x="470535" y="402908"/>
                      <a:pt x="514350" y="415290"/>
                    </a:cubicBezTo>
                    <a:lnTo>
                      <a:pt x="514350" y="638175"/>
                    </a:lnTo>
                    <a:cubicBezTo>
                      <a:pt x="514350" y="717233"/>
                      <a:pt x="450533" y="781050"/>
                      <a:pt x="371475" y="781050"/>
                    </a:cubicBezTo>
                    <a:cubicBezTo>
                      <a:pt x="292418" y="781050"/>
                      <a:pt x="228600" y="717233"/>
                      <a:pt x="228600" y="638175"/>
                    </a:cubicBezTo>
                    <a:lnTo>
                      <a:pt x="228600" y="541020"/>
                    </a:lnTo>
                    <a:cubicBezTo>
                      <a:pt x="325755" y="526733"/>
                      <a:pt x="400050" y="443865"/>
                      <a:pt x="400050" y="342900"/>
                    </a:cubicBezTo>
                    <a:cubicBezTo>
                      <a:pt x="400050" y="328613"/>
                      <a:pt x="392430" y="316230"/>
                      <a:pt x="381000" y="310515"/>
                    </a:cubicBezTo>
                    <a:lnTo>
                      <a:pt x="381000" y="76200"/>
                    </a:lnTo>
                    <a:cubicBezTo>
                      <a:pt x="381000" y="47625"/>
                      <a:pt x="359093" y="23813"/>
                      <a:pt x="331470" y="20003"/>
                    </a:cubicBezTo>
                    <a:cubicBezTo>
                      <a:pt x="327660" y="8573"/>
                      <a:pt x="317183" y="0"/>
                      <a:pt x="304800" y="0"/>
                    </a:cubicBezTo>
                    <a:lnTo>
                      <a:pt x="295275" y="0"/>
                    </a:lnTo>
                    <a:cubicBezTo>
                      <a:pt x="274320" y="0"/>
                      <a:pt x="257175" y="17145"/>
                      <a:pt x="257175" y="38100"/>
                    </a:cubicBezTo>
                    <a:cubicBezTo>
                      <a:pt x="257175" y="59055"/>
                      <a:pt x="274320" y="76200"/>
                      <a:pt x="295275" y="76200"/>
                    </a:cubicBezTo>
                    <a:lnTo>
                      <a:pt x="304800" y="76200"/>
                    </a:lnTo>
                    <a:cubicBezTo>
                      <a:pt x="316230" y="76200"/>
                      <a:pt x="326708" y="68580"/>
                      <a:pt x="331470" y="59055"/>
                    </a:cubicBezTo>
                    <a:cubicBezTo>
                      <a:pt x="338138" y="61913"/>
                      <a:pt x="342900" y="68580"/>
                      <a:pt x="342900" y="76200"/>
                    </a:cubicBezTo>
                    <a:lnTo>
                      <a:pt x="342900" y="310515"/>
                    </a:lnTo>
                    <a:cubicBezTo>
                      <a:pt x="331470" y="317183"/>
                      <a:pt x="323850" y="329565"/>
                      <a:pt x="323850" y="342900"/>
                    </a:cubicBezTo>
                    <a:cubicBezTo>
                      <a:pt x="323850" y="411480"/>
                      <a:pt x="268605" y="466725"/>
                      <a:pt x="200025" y="466725"/>
                    </a:cubicBezTo>
                    <a:cubicBezTo>
                      <a:pt x="131445" y="466725"/>
                      <a:pt x="76200" y="411480"/>
                      <a:pt x="76200" y="342900"/>
                    </a:cubicBezTo>
                    <a:cubicBezTo>
                      <a:pt x="76200" y="328613"/>
                      <a:pt x="68580" y="316230"/>
                      <a:pt x="57150" y="310515"/>
                    </a:cubicBezTo>
                    <a:lnTo>
                      <a:pt x="57150" y="76200"/>
                    </a:lnTo>
                    <a:cubicBezTo>
                      <a:pt x="57150" y="68580"/>
                      <a:pt x="61913" y="61913"/>
                      <a:pt x="68580" y="59055"/>
                    </a:cubicBezTo>
                    <a:cubicBezTo>
                      <a:pt x="73343" y="69533"/>
                      <a:pt x="82868" y="76200"/>
                      <a:pt x="95250" y="76200"/>
                    </a:cubicBezTo>
                    <a:lnTo>
                      <a:pt x="104775" y="76200"/>
                    </a:lnTo>
                    <a:cubicBezTo>
                      <a:pt x="125730" y="76200"/>
                      <a:pt x="142875" y="59055"/>
                      <a:pt x="142875" y="38100"/>
                    </a:cubicBezTo>
                    <a:cubicBezTo>
                      <a:pt x="142875" y="17145"/>
                      <a:pt x="125730" y="0"/>
                      <a:pt x="104775" y="0"/>
                    </a:cubicBezTo>
                    <a:lnTo>
                      <a:pt x="95250" y="0"/>
                    </a:lnTo>
                    <a:cubicBezTo>
                      <a:pt x="82868" y="0"/>
                      <a:pt x="72390" y="8573"/>
                      <a:pt x="68580" y="20003"/>
                    </a:cubicBezTo>
                    <a:cubicBezTo>
                      <a:pt x="40957" y="23813"/>
                      <a:pt x="19050" y="47625"/>
                      <a:pt x="19050" y="76200"/>
                    </a:cubicBezTo>
                    <a:lnTo>
                      <a:pt x="19050" y="310515"/>
                    </a:lnTo>
                    <a:cubicBezTo>
                      <a:pt x="7620" y="317183"/>
                      <a:pt x="0" y="329565"/>
                      <a:pt x="0" y="342900"/>
                    </a:cubicBezTo>
                    <a:cubicBezTo>
                      <a:pt x="0" y="443865"/>
                      <a:pt x="74295" y="526733"/>
                      <a:pt x="171450" y="541020"/>
                    </a:cubicBezTo>
                    <a:lnTo>
                      <a:pt x="171450" y="638175"/>
                    </a:lnTo>
                    <a:cubicBezTo>
                      <a:pt x="171450" y="748665"/>
                      <a:pt x="260985" y="838200"/>
                      <a:pt x="371475" y="838200"/>
                    </a:cubicBezTo>
                    <a:cubicBezTo>
                      <a:pt x="481965" y="838200"/>
                      <a:pt x="571500" y="748665"/>
                      <a:pt x="571500" y="638175"/>
                    </a:cubicBezTo>
                    <a:lnTo>
                      <a:pt x="571500" y="415290"/>
                    </a:lnTo>
                    <a:cubicBezTo>
                      <a:pt x="615315" y="402908"/>
                      <a:pt x="647700" y="361950"/>
                      <a:pt x="647700" y="314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D5FC16C-379F-490B-94D7-9ED9D3DCE35F}"/>
                  </a:ext>
                </a:extLst>
              </p:cNvPr>
              <p:cNvSpPr/>
              <p:nvPr/>
            </p:nvSpPr>
            <p:spPr>
              <a:xfrm>
                <a:off x="6417450" y="3426600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7" name="Graphic 44" descr="Tooth">
              <a:extLst>
                <a:ext uri="{FF2B5EF4-FFF2-40B4-BE49-F238E27FC236}">
                  <a16:creationId xmlns:a16="http://schemas.microsoft.com/office/drawing/2014/main" id="{E5EF493A-85C0-4044-9AA0-8F2E3EECD638}"/>
                </a:ext>
              </a:extLst>
            </p:cNvPr>
            <p:cNvSpPr/>
            <p:nvPr/>
          </p:nvSpPr>
          <p:spPr>
            <a:xfrm>
              <a:off x="8641533" y="3588201"/>
              <a:ext cx="321381" cy="428508"/>
            </a:xfrm>
            <a:custGeom>
              <a:avLst/>
              <a:gdLst>
                <a:gd name="connsiteX0" fmla="*/ 571500 w 571500"/>
                <a:gd name="connsiteY0" fmla="*/ 152400 h 762000"/>
                <a:gd name="connsiteX1" fmla="*/ 447675 w 571500"/>
                <a:gd name="connsiteY1" fmla="*/ 0 h 762000"/>
                <a:gd name="connsiteX2" fmla="*/ 285750 w 571500"/>
                <a:gd name="connsiteY2" fmla="*/ 38100 h 762000"/>
                <a:gd name="connsiteX3" fmla="*/ 123825 w 571500"/>
                <a:gd name="connsiteY3" fmla="*/ 0 h 762000"/>
                <a:gd name="connsiteX4" fmla="*/ 0 w 571500"/>
                <a:gd name="connsiteY4" fmla="*/ 152400 h 762000"/>
                <a:gd name="connsiteX5" fmla="*/ 66675 w 571500"/>
                <a:gd name="connsiteY5" fmla="*/ 390525 h 762000"/>
                <a:gd name="connsiteX6" fmla="*/ 57150 w 571500"/>
                <a:gd name="connsiteY6" fmla="*/ 561975 h 762000"/>
                <a:gd name="connsiteX7" fmla="*/ 123825 w 571500"/>
                <a:gd name="connsiteY7" fmla="*/ 762000 h 762000"/>
                <a:gd name="connsiteX8" fmla="*/ 190500 w 571500"/>
                <a:gd name="connsiteY8" fmla="*/ 561975 h 762000"/>
                <a:gd name="connsiteX9" fmla="*/ 285750 w 571500"/>
                <a:gd name="connsiteY9" fmla="*/ 409575 h 762000"/>
                <a:gd name="connsiteX10" fmla="*/ 381000 w 571500"/>
                <a:gd name="connsiteY10" fmla="*/ 561975 h 762000"/>
                <a:gd name="connsiteX11" fmla="*/ 447675 w 571500"/>
                <a:gd name="connsiteY11" fmla="*/ 762000 h 762000"/>
                <a:gd name="connsiteX12" fmla="*/ 514350 w 571500"/>
                <a:gd name="connsiteY12" fmla="*/ 561975 h 762000"/>
                <a:gd name="connsiteX13" fmla="*/ 504825 w 571500"/>
                <a:gd name="connsiteY13" fmla="*/ 390525 h 762000"/>
                <a:gd name="connsiteX14" fmla="*/ 571500 w 571500"/>
                <a:gd name="connsiteY14" fmla="*/ 1524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0" h="762000">
                  <a:moveTo>
                    <a:pt x="571500" y="152400"/>
                  </a:moveTo>
                  <a:cubicBezTo>
                    <a:pt x="571500" y="68580"/>
                    <a:pt x="530543" y="0"/>
                    <a:pt x="447675" y="0"/>
                  </a:cubicBezTo>
                  <a:cubicBezTo>
                    <a:pt x="364808" y="0"/>
                    <a:pt x="367665" y="38100"/>
                    <a:pt x="285750" y="38100"/>
                  </a:cubicBezTo>
                  <a:cubicBezTo>
                    <a:pt x="203835" y="38100"/>
                    <a:pt x="206693" y="0"/>
                    <a:pt x="123825" y="0"/>
                  </a:cubicBezTo>
                  <a:cubicBezTo>
                    <a:pt x="40957" y="0"/>
                    <a:pt x="0" y="68580"/>
                    <a:pt x="0" y="152400"/>
                  </a:cubicBezTo>
                  <a:cubicBezTo>
                    <a:pt x="0" y="236220"/>
                    <a:pt x="66675" y="319088"/>
                    <a:pt x="66675" y="390525"/>
                  </a:cubicBezTo>
                  <a:cubicBezTo>
                    <a:pt x="66675" y="458153"/>
                    <a:pt x="57150" y="515303"/>
                    <a:pt x="57150" y="561975"/>
                  </a:cubicBezTo>
                  <a:cubicBezTo>
                    <a:pt x="57150" y="608648"/>
                    <a:pt x="56197" y="762000"/>
                    <a:pt x="123825" y="762000"/>
                  </a:cubicBezTo>
                  <a:cubicBezTo>
                    <a:pt x="191452" y="762000"/>
                    <a:pt x="190500" y="622935"/>
                    <a:pt x="190500" y="561975"/>
                  </a:cubicBezTo>
                  <a:cubicBezTo>
                    <a:pt x="190500" y="501015"/>
                    <a:pt x="198120" y="409575"/>
                    <a:pt x="285750" y="409575"/>
                  </a:cubicBezTo>
                  <a:cubicBezTo>
                    <a:pt x="373380" y="409575"/>
                    <a:pt x="381000" y="501015"/>
                    <a:pt x="381000" y="561975"/>
                  </a:cubicBezTo>
                  <a:cubicBezTo>
                    <a:pt x="381000" y="622935"/>
                    <a:pt x="380048" y="762000"/>
                    <a:pt x="447675" y="762000"/>
                  </a:cubicBezTo>
                  <a:cubicBezTo>
                    <a:pt x="515303" y="762000"/>
                    <a:pt x="514350" y="608648"/>
                    <a:pt x="514350" y="561975"/>
                  </a:cubicBezTo>
                  <a:cubicBezTo>
                    <a:pt x="514350" y="515303"/>
                    <a:pt x="504825" y="458153"/>
                    <a:pt x="504825" y="390525"/>
                  </a:cubicBezTo>
                  <a:cubicBezTo>
                    <a:pt x="504825" y="319088"/>
                    <a:pt x="571500" y="236220"/>
                    <a:pt x="571500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8" name="Graphic 46" descr="Medicine">
              <a:extLst>
                <a:ext uri="{FF2B5EF4-FFF2-40B4-BE49-F238E27FC236}">
                  <a16:creationId xmlns:a16="http://schemas.microsoft.com/office/drawing/2014/main" id="{34AD8C1E-F0B0-449E-A2A9-DC6264429DB5}"/>
                </a:ext>
              </a:extLst>
            </p:cNvPr>
            <p:cNvGrpSpPr/>
            <p:nvPr/>
          </p:nvGrpSpPr>
          <p:grpSpPr>
            <a:xfrm>
              <a:off x="7379170" y="3553848"/>
              <a:ext cx="514209" cy="514209"/>
              <a:chOff x="6088800" y="3421800"/>
              <a:chExt cx="914400" cy="914400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55E8B1D-07D4-455B-9186-9C745C0A3CE4}"/>
                  </a:ext>
                </a:extLst>
              </p:cNvPr>
              <p:cNvSpPr/>
              <p:nvPr/>
            </p:nvSpPr>
            <p:spPr>
              <a:xfrm>
                <a:off x="6279300" y="3498000"/>
                <a:ext cx="419100" cy="685800"/>
              </a:xfrm>
              <a:custGeom>
                <a:avLst/>
                <a:gdLst>
                  <a:gd name="connsiteX0" fmla="*/ 419100 w 419100"/>
                  <a:gd name="connsiteY0" fmla="*/ 571500 h 685800"/>
                  <a:gd name="connsiteX1" fmla="*/ 419100 w 419100"/>
                  <a:gd name="connsiteY1" fmla="*/ 495300 h 685800"/>
                  <a:gd name="connsiteX2" fmla="*/ 95250 w 419100"/>
                  <a:gd name="connsiteY2" fmla="*/ 495300 h 685800"/>
                  <a:gd name="connsiteX3" fmla="*/ 76200 w 419100"/>
                  <a:gd name="connsiteY3" fmla="*/ 476250 h 685800"/>
                  <a:gd name="connsiteX4" fmla="*/ 76200 w 419100"/>
                  <a:gd name="connsiteY4" fmla="*/ 285750 h 685800"/>
                  <a:gd name="connsiteX5" fmla="*/ 95250 w 419100"/>
                  <a:gd name="connsiteY5" fmla="*/ 266700 h 685800"/>
                  <a:gd name="connsiteX6" fmla="*/ 419100 w 419100"/>
                  <a:gd name="connsiteY6" fmla="*/ 266700 h 685800"/>
                  <a:gd name="connsiteX7" fmla="*/ 419100 w 419100"/>
                  <a:gd name="connsiteY7" fmla="*/ 190500 h 685800"/>
                  <a:gd name="connsiteX8" fmla="*/ 381000 w 419100"/>
                  <a:gd name="connsiteY8" fmla="*/ 152400 h 685800"/>
                  <a:gd name="connsiteX9" fmla="*/ 347663 w 419100"/>
                  <a:gd name="connsiteY9" fmla="*/ 152400 h 685800"/>
                  <a:gd name="connsiteX10" fmla="*/ 342900 w 419100"/>
                  <a:gd name="connsiteY10" fmla="*/ 147638 h 685800"/>
                  <a:gd name="connsiteX11" fmla="*/ 342900 w 419100"/>
                  <a:gd name="connsiteY11" fmla="*/ 119063 h 685800"/>
                  <a:gd name="connsiteX12" fmla="*/ 347663 w 419100"/>
                  <a:gd name="connsiteY12" fmla="*/ 114300 h 685800"/>
                  <a:gd name="connsiteX13" fmla="*/ 371475 w 419100"/>
                  <a:gd name="connsiteY13" fmla="*/ 114300 h 685800"/>
                  <a:gd name="connsiteX14" fmla="*/ 381000 w 419100"/>
                  <a:gd name="connsiteY14" fmla="*/ 104775 h 685800"/>
                  <a:gd name="connsiteX15" fmla="*/ 381000 w 419100"/>
                  <a:gd name="connsiteY15" fmla="*/ 38100 h 685800"/>
                  <a:gd name="connsiteX16" fmla="*/ 342900 w 419100"/>
                  <a:gd name="connsiteY16" fmla="*/ 0 h 685800"/>
                  <a:gd name="connsiteX17" fmla="*/ 76200 w 419100"/>
                  <a:gd name="connsiteY17" fmla="*/ 0 h 685800"/>
                  <a:gd name="connsiteX18" fmla="*/ 38100 w 419100"/>
                  <a:gd name="connsiteY18" fmla="*/ 38100 h 685800"/>
                  <a:gd name="connsiteX19" fmla="*/ 38100 w 419100"/>
                  <a:gd name="connsiteY19" fmla="*/ 104775 h 685800"/>
                  <a:gd name="connsiteX20" fmla="*/ 47625 w 419100"/>
                  <a:gd name="connsiteY20" fmla="*/ 114300 h 685800"/>
                  <a:gd name="connsiteX21" fmla="*/ 71438 w 419100"/>
                  <a:gd name="connsiteY21" fmla="*/ 114300 h 685800"/>
                  <a:gd name="connsiteX22" fmla="*/ 76200 w 419100"/>
                  <a:gd name="connsiteY22" fmla="*/ 119063 h 685800"/>
                  <a:gd name="connsiteX23" fmla="*/ 76200 w 419100"/>
                  <a:gd name="connsiteY23" fmla="*/ 147638 h 685800"/>
                  <a:gd name="connsiteX24" fmla="*/ 71438 w 419100"/>
                  <a:gd name="connsiteY24" fmla="*/ 152400 h 685800"/>
                  <a:gd name="connsiteX25" fmla="*/ 38100 w 419100"/>
                  <a:gd name="connsiteY25" fmla="*/ 152400 h 685800"/>
                  <a:gd name="connsiteX26" fmla="*/ 0 w 419100"/>
                  <a:gd name="connsiteY26" fmla="*/ 190500 h 685800"/>
                  <a:gd name="connsiteX27" fmla="*/ 0 w 419100"/>
                  <a:gd name="connsiteY27" fmla="*/ 647700 h 685800"/>
                  <a:gd name="connsiteX28" fmla="*/ 38100 w 419100"/>
                  <a:gd name="connsiteY28" fmla="*/ 685800 h 685800"/>
                  <a:gd name="connsiteX29" fmla="*/ 171450 w 419100"/>
                  <a:gd name="connsiteY29" fmla="*/ 685800 h 685800"/>
                  <a:gd name="connsiteX30" fmla="*/ 285750 w 419100"/>
                  <a:gd name="connsiteY30" fmla="*/ 571500 h 685800"/>
                  <a:gd name="connsiteX31" fmla="*/ 419100 w 419100"/>
                  <a:gd name="connsiteY31" fmla="*/ 5715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19100" h="685800">
                    <a:moveTo>
                      <a:pt x="419100" y="571500"/>
                    </a:moveTo>
                    <a:lnTo>
                      <a:pt x="419100" y="495300"/>
                    </a:lnTo>
                    <a:lnTo>
                      <a:pt x="95250" y="495300"/>
                    </a:lnTo>
                    <a:cubicBezTo>
                      <a:pt x="84773" y="495300"/>
                      <a:pt x="76200" y="486728"/>
                      <a:pt x="76200" y="476250"/>
                    </a:cubicBezTo>
                    <a:lnTo>
                      <a:pt x="76200" y="285750"/>
                    </a:lnTo>
                    <a:cubicBezTo>
                      <a:pt x="76200" y="275273"/>
                      <a:pt x="84773" y="266700"/>
                      <a:pt x="95250" y="266700"/>
                    </a:cubicBezTo>
                    <a:lnTo>
                      <a:pt x="419100" y="266700"/>
                    </a:lnTo>
                    <a:lnTo>
                      <a:pt x="419100" y="190500"/>
                    </a:lnTo>
                    <a:cubicBezTo>
                      <a:pt x="419100" y="169545"/>
                      <a:pt x="401955" y="152400"/>
                      <a:pt x="381000" y="152400"/>
                    </a:cubicBezTo>
                    <a:lnTo>
                      <a:pt x="347663" y="152400"/>
                    </a:lnTo>
                    <a:cubicBezTo>
                      <a:pt x="344805" y="152400"/>
                      <a:pt x="342900" y="150495"/>
                      <a:pt x="342900" y="147638"/>
                    </a:cubicBezTo>
                    <a:lnTo>
                      <a:pt x="342900" y="119063"/>
                    </a:lnTo>
                    <a:cubicBezTo>
                      <a:pt x="342900" y="116205"/>
                      <a:pt x="344805" y="114300"/>
                      <a:pt x="347663" y="114300"/>
                    </a:cubicBezTo>
                    <a:lnTo>
                      <a:pt x="371475" y="114300"/>
                    </a:lnTo>
                    <a:cubicBezTo>
                      <a:pt x="377190" y="114300"/>
                      <a:pt x="381000" y="110490"/>
                      <a:pt x="381000" y="104775"/>
                    </a:cubicBezTo>
                    <a:lnTo>
                      <a:pt x="381000" y="38100"/>
                    </a:lnTo>
                    <a:cubicBezTo>
                      <a:pt x="381000" y="17145"/>
                      <a:pt x="363855" y="0"/>
                      <a:pt x="342900" y="0"/>
                    </a:cubicBezTo>
                    <a:lnTo>
                      <a:pt x="76200" y="0"/>
                    </a:lnTo>
                    <a:cubicBezTo>
                      <a:pt x="55245" y="0"/>
                      <a:pt x="38100" y="17145"/>
                      <a:pt x="38100" y="38100"/>
                    </a:cubicBezTo>
                    <a:lnTo>
                      <a:pt x="38100" y="104775"/>
                    </a:lnTo>
                    <a:cubicBezTo>
                      <a:pt x="38100" y="110490"/>
                      <a:pt x="41910" y="114300"/>
                      <a:pt x="47625" y="114300"/>
                    </a:cubicBezTo>
                    <a:lnTo>
                      <a:pt x="71438" y="114300"/>
                    </a:lnTo>
                    <a:cubicBezTo>
                      <a:pt x="74295" y="114300"/>
                      <a:pt x="76200" y="116205"/>
                      <a:pt x="76200" y="119063"/>
                    </a:cubicBezTo>
                    <a:lnTo>
                      <a:pt x="76200" y="147638"/>
                    </a:lnTo>
                    <a:cubicBezTo>
                      <a:pt x="76200" y="150495"/>
                      <a:pt x="74295" y="152400"/>
                      <a:pt x="71438" y="152400"/>
                    </a:cubicBezTo>
                    <a:lnTo>
                      <a:pt x="38100" y="152400"/>
                    </a:lnTo>
                    <a:cubicBezTo>
                      <a:pt x="17145" y="152400"/>
                      <a:pt x="0" y="169545"/>
                      <a:pt x="0" y="190500"/>
                    </a:cubicBezTo>
                    <a:lnTo>
                      <a:pt x="0" y="647700"/>
                    </a:lnTo>
                    <a:cubicBezTo>
                      <a:pt x="0" y="668655"/>
                      <a:pt x="17145" y="685800"/>
                      <a:pt x="38100" y="685800"/>
                    </a:cubicBezTo>
                    <a:lnTo>
                      <a:pt x="171450" y="685800"/>
                    </a:lnTo>
                    <a:cubicBezTo>
                      <a:pt x="171450" y="622935"/>
                      <a:pt x="222885" y="571500"/>
                      <a:pt x="285750" y="571500"/>
                    </a:cubicBezTo>
                    <a:lnTo>
                      <a:pt x="419100" y="5715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2BF9CCA-D06C-4599-8A1E-D0F9ADC2A701}"/>
                  </a:ext>
                </a:extLst>
              </p:cNvPr>
              <p:cNvSpPr/>
              <p:nvPr/>
            </p:nvSpPr>
            <p:spPr>
              <a:xfrm>
                <a:off x="6393600" y="3802800"/>
                <a:ext cx="304800" cy="152400"/>
              </a:xfrm>
              <a:custGeom>
                <a:avLst/>
                <a:gdLst>
                  <a:gd name="connsiteX0" fmla="*/ 0 w 304800"/>
                  <a:gd name="connsiteY0" fmla="*/ 9525 h 152400"/>
                  <a:gd name="connsiteX1" fmla="*/ 0 w 304800"/>
                  <a:gd name="connsiteY1" fmla="*/ 142875 h 152400"/>
                  <a:gd name="connsiteX2" fmla="*/ 9525 w 304800"/>
                  <a:gd name="connsiteY2" fmla="*/ 152400 h 152400"/>
                  <a:gd name="connsiteX3" fmla="*/ 304800 w 304800"/>
                  <a:gd name="connsiteY3" fmla="*/ 152400 h 152400"/>
                  <a:gd name="connsiteX4" fmla="*/ 304800 w 304800"/>
                  <a:gd name="connsiteY4" fmla="*/ 0 h 152400"/>
                  <a:gd name="connsiteX5" fmla="*/ 9525 w 304800"/>
                  <a:gd name="connsiteY5" fmla="*/ 0 h 152400"/>
                  <a:gd name="connsiteX6" fmla="*/ 0 w 304800"/>
                  <a:gd name="connsiteY6" fmla="*/ 952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0" y="9525"/>
                    </a:moveTo>
                    <a:lnTo>
                      <a:pt x="0" y="142875"/>
                    </a:lnTo>
                    <a:cubicBezTo>
                      <a:pt x="0" y="148590"/>
                      <a:pt x="3810" y="152400"/>
                      <a:pt x="9525" y="152400"/>
                    </a:cubicBezTo>
                    <a:lnTo>
                      <a:pt x="304800" y="152400"/>
                    </a:lnTo>
                    <a:lnTo>
                      <a:pt x="304800" y="0"/>
                    </a:lnTo>
                    <a:lnTo>
                      <a:pt x="9525" y="0"/>
                    </a:lnTo>
                    <a:cubicBezTo>
                      <a:pt x="3810" y="0"/>
                      <a:pt x="0" y="3810"/>
                      <a:pt x="0" y="9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65F0426-B8B2-4F28-842F-88F42F86A206}"/>
                  </a:ext>
                </a:extLst>
              </p:cNvPr>
              <p:cNvSpPr/>
              <p:nvPr/>
            </p:nvSpPr>
            <p:spPr>
              <a:xfrm>
                <a:off x="6488850" y="4107600"/>
                <a:ext cx="323850" cy="152400"/>
              </a:xfrm>
              <a:custGeom>
                <a:avLst/>
                <a:gdLst>
                  <a:gd name="connsiteX0" fmla="*/ 161925 w 323850"/>
                  <a:gd name="connsiteY0" fmla="*/ 114300 h 152400"/>
                  <a:gd name="connsiteX1" fmla="*/ 76200 w 323850"/>
                  <a:gd name="connsiteY1" fmla="*/ 114300 h 152400"/>
                  <a:gd name="connsiteX2" fmla="*/ 38100 w 323850"/>
                  <a:gd name="connsiteY2" fmla="*/ 76200 h 152400"/>
                  <a:gd name="connsiteX3" fmla="*/ 76200 w 323850"/>
                  <a:gd name="connsiteY3" fmla="*/ 38100 h 152400"/>
                  <a:gd name="connsiteX4" fmla="*/ 161925 w 323850"/>
                  <a:gd name="connsiteY4" fmla="*/ 38100 h 152400"/>
                  <a:gd name="connsiteX5" fmla="*/ 161925 w 323850"/>
                  <a:gd name="connsiteY5" fmla="*/ 114300 h 152400"/>
                  <a:gd name="connsiteX6" fmla="*/ 247650 w 323850"/>
                  <a:gd name="connsiteY6" fmla="*/ 0 h 152400"/>
                  <a:gd name="connsiteX7" fmla="*/ 76200 w 323850"/>
                  <a:gd name="connsiteY7" fmla="*/ 0 h 152400"/>
                  <a:gd name="connsiteX8" fmla="*/ 0 w 323850"/>
                  <a:gd name="connsiteY8" fmla="*/ 76200 h 152400"/>
                  <a:gd name="connsiteX9" fmla="*/ 76200 w 323850"/>
                  <a:gd name="connsiteY9" fmla="*/ 152400 h 152400"/>
                  <a:gd name="connsiteX10" fmla="*/ 247650 w 323850"/>
                  <a:gd name="connsiteY10" fmla="*/ 152400 h 152400"/>
                  <a:gd name="connsiteX11" fmla="*/ 323850 w 323850"/>
                  <a:gd name="connsiteY11" fmla="*/ 76200 h 152400"/>
                  <a:gd name="connsiteX12" fmla="*/ 247650 w 323850"/>
                  <a:gd name="connsiteY12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3850" h="152400">
                    <a:moveTo>
                      <a:pt x="161925" y="114300"/>
                    </a:moveTo>
                    <a:lnTo>
                      <a:pt x="76200" y="114300"/>
                    </a:lnTo>
                    <a:cubicBezTo>
                      <a:pt x="55245" y="114300"/>
                      <a:pt x="38100" y="97155"/>
                      <a:pt x="38100" y="76200"/>
                    </a:cubicBezTo>
                    <a:cubicBezTo>
                      <a:pt x="38100" y="55245"/>
                      <a:pt x="55245" y="38100"/>
                      <a:pt x="76200" y="38100"/>
                    </a:cubicBezTo>
                    <a:lnTo>
                      <a:pt x="161925" y="38100"/>
                    </a:lnTo>
                    <a:lnTo>
                      <a:pt x="161925" y="114300"/>
                    </a:lnTo>
                    <a:close/>
                    <a:moveTo>
                      <a:pt x="247650" y="0"/>
                    </a:moveTo>
                    <a:lnTo>
                      <a:pt x="76200" y="0"/>
                    </a:lnTo>
                    <a:cubicBezTo>
                      <a:pt x="34290" y="0"/>
                      <a:pt x="0" y="34290"/>
                      <a:pt x="0" y="76200"/>
                    </a:cubicBezTo>
                    <a:cubicBezTo>
                      <a:pt x="0" y="118110"/>
                      <a:pt x="34290" y="152400"/>
                      <a:pt x="76200" y="152400"/>
                    </a:cubicBezTo>
                    <a:lnTo>
                      <a:pt x="247650" y="152400"/>
                    </a:lnTo>
                    <a:cubicBezTo>
                      <a:pt x="289560" y="152400"/>
                      <a:pt x="323850" y="118110"/>
                      <a:pt x="323850" y="76200"/>
                    </a:cubicBezTo>
                    <a:cubicBezTo>
                      <a:pt x="323850" y="34290"/>
                      <a:pt x="289560" y="0"/>
                      <a:pt x="2476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9" name="Graphic 48" descr="Eye dropper">
              <a:extLst>
                <a:ext uri="{FF2B5EF4-FFF2-40B4-BE49-F238E27FC236}">
                  <a16:creationId xmlns:a16="http://schemas.microsoft.com/office/drawing/2014/main" id="{84B4E217-0FF8-40EB-9937-61989238353F}"/>
                </a:ext>
              </a:extLst>
            </p:cNvPr>
            <p:cNvSpPr/>
            <p:nvPr/>
          </p:nvSpPr>
          <p:spPr>
            <a:xfrm>
              <a:off x="8007742" y="3596699"/>
              <a:ext cx="423151" cy="423151"/>
            </a:xfrm>
            <a:custGeom>
              <a:avLst/>
              <a:gdLst>
                <a:gd name="connsiteX0" fmla="*/ 736283 w 752475"/>
                <a:gd name="connsiteY0" fmla="*/ 25003 h 752475"/>
                <a:gd name="connsiteX1" fmla="*/ 615315 w 752475"/>
                <a:gd name="connsiteY1" fmla="*/ 25003 h 752475"/>
                <a:gd name="connsiteX2" fmla="*/ 557213 w 752475"/>
                <a:gd name="connsiteY2" fmla="*/ 83106 h 752475"/>
                <a:gd name="connsiteX3" fmla="*/ 523875 w 752475"/>
                <a:gd name="connsiteY3" fmla="*/ 49768 h 752475"/>
                <a:gd name="connsiteX4" fmla="*/ 469583 w 752475"/>
                <a:gd name="connsiteY4" fmla="*/ 49768 h 752475"/>
                <a:gd name="connsiteX5" fmla="*/ 456248 w 752475"/>
                <a:gd name="connsiteY5" fmla="*/ 63103 h 752475"/>
                <a:gd name="connsiteX6" fmla="*/ 456248 w 752475"/>
                <a:gd name="connsiteY6" fmla="*/ 117396 h 752475"/>
                <a:gd name="connsiteX7" fmla="*/ 489585 w 752475"/>
                <a:gd name="connsiteY7" fmla="*/ 150733 h 752475"/>
                <a:gd name="connsiteX8" fmla="*/ 52388 w 752475"/>
                <a:gd name="connsiteY8" fmla="*/ 587931 h 752475"/>
                <a:gd name="connsiteX9" fmla="*/ 52388 w 752475"/>
                <a:gd name="connsiteY9" fmla="*/ 668893 h 752475"/>
                <a:gd name="connsiteX10" fmla="*/ 52388 w 752475"/>
                <a:gd name="connsiteY10" fmla="*/ 668893 h 752475"/>
                <a:gd name="connsiteX11" fmla="*/ 8572 w 752475"/>
                <a:gd name="connsiteY11" fmla="*/ 712708 h 752475"/>
                <a:gd name="connsiteX12" fmla="*/ 8572 w 752475"/>
                <a:gd name="connsiteY12" fmla="*/ 752713 h 752475"/>
                <a:gd name="connsiteX13" fmla="*/ 28575 w 752475"/>
                <a:gd name="connsiteY13" fmla="*/ 761286 h 752475"/>
                <a:gd name="connsiteX14" fmla="*/ 48578 w 752475"/>
                <a:gd name="connsiteY14" fmla="*/ 752713 h 752475"/>
                <a:gd name="connsiteX15" fmla="*/ 92393 w 752475"/>
                <a:gd name="connsiteY15" fmla="*/ 708898 h 752475"/>
                <a:gd name="connsiteX16" fmla="*/ 92393 w 752475"/>
                <a:gd name="connsiteY16" fmla="*/ 708898 h 752475"/>
                <a:gd name="connsiteX17" fmla="*/ 173355 w 752475"/>
                <a:gd name="connsiteY17" fmla="*/ 708898 h 752475"/>
                <a:gd name="connsiteX18" fmla="*/ 180023 w 752475"/>
                <a:gd name="connsiteY18" fmla="*/ 702231 h 752475"/>
                <a:gd name="connsiteX19" fmla="*/ 610553 w 752475"/>
                <a:gd name="connsiteY19" fmla="*/ 271701 h 752475"/>
                <a:gd name="connsiteX20" fmla="*/ 643890 w 752475"/>
                <a:gd name="connsiteY20" fmla="*/ 305038 h 752475"/>
                <a:gd name="connsiteX21" fmla="*/ 698183 w 752475"/>
                <a:gd name="connsiteY21" fmla="*/ 305038 h 752475"/>
                <a:gd name="connsiteX22" fmla="*/ 711518 w 752475"/>
                <a:gd name="connsiteY22" fmla="*/ 291703 h 752475"/>
                <a:gd name="connsiteX23" fmla="*/ 711518 w 752475"/>
                <a:gd name="connsiteY23" fmla="*/ 237411 h 752475"/>
                <a:gd name="connsiteX24" fmla="*/ 678180 w 752475"/>
                <a:gd name="connsiteY24" fmla="*/ 204073 h 752475"/>
                <a:gd name="connsiteX25" fmla="*/ 736283 w 752475"/>
                <a:gd name="connsiteY25" fmla="*/ 145971 h 752475"/>
                <a:gd name="connsiteX26" fmla="*/ 736283 w 752475"/>
                <a:gd name="connsiteY26" fmla="*/ 25003 h 752475"/>
                <a:gd name="connsiteX27" fmla="*/ 388620 w 752475"/>
                <a:gd name="connsiteY27" fmla="*/ 412671 h 752475"/>
                <a:gd name="connsiteX28" fmla="*/ 348615 w 752475"/>
                <a:gd name="connsiteY28" fmla="*/ 412671 h 752475"/>
                <a:gd name="connsiteX29" fmla="*/ 348615 w 752475"/>
                <a:gd name="connsiteY29" fmla="*/ 372666 h 752475"/>
                <a:gd name="connsiteX30" fmla="*/ 498158 w 752475"/>
                <a:gd name="connsiteY30" fmla="*/ 223123 h 752475"/>
                <a:gd name="connsiteX31" fmla="*/ 538163 w 752475"/>
                <a:gd name="connsiteY31" fmla="*/ 263128 h 752475"/>
                <a:gd name="connsiteX32" fmla="*/ 388620 w 752475"/>
                <a:gd name="connsiteY32" fmla="*/ 412671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475" h="752475">
                  <a:moveTo>
                    <a:pt x="736283" y="25003"/>
                  </a:moveTo>
                  <a:cubicBezTo>
                    <a:pt x="702945" y="-8334"/>
                    <a:pt x="648653" y="-8334"/>
                    <a:pt x="615315" y="25003"/>
                  </a:cubicBezTo>
                  <a:cubicBezTo>
                    <a:pt x="613410" y="26908"/>
                    <a:pt x="557213" y="83106"/>
                    <a:pt x="557213" y="83106"/>
                  </a:cubicBezTo>
                  <a:lnTo>
                    <a:pt x="523875" y="49768"/>
                  </a:lnTo>
                  <a:cubicBezTo>
                    <a:pt x="508635" y="34528"/>
                    <a:pt x="484823" y="34528"/>
                    <a:pt x="469583" y="49768"/>
                  </a:cubicBezTo>
                  <a:lnTo>
                    <a:pt x="456248" y="63103"/>
                  </a:lnTo>
                  <a:cubicBezTo>
                    <a:pt x="441008" y="78343"/>
                    <a:pt x="441008" y="102156"/>
                    <a:pt x="456248" y="117396"/>
                  </a:cubicBezTo>
                  <a:lnTo>
                    <a:pt x="489585" y="150733"/>
                  </a:lnTo>
                  <a:lnTo>
                    <a:pt x="52388" y="587931"/>
                  </a:lnTo>
                  <a:cubicBezTo>
                    <a:pt x="74295" y="609838"/>
                    <a:pt x="74295" y="646033"/>
                    <a:pt x="52388" y="668893"/>
                  </a:cubicBezTo>
                  <a:lnTo>
                    <a:pt x="52388" y="668893"/>
                  </a:lnTo>
                  <a:lnTo>
                    <a:pt x="8572" y="712708"/>
                  </a:lnTo>
                  <a:cubicBezTo>
                    <a:pt x="-2857" y="724138"/>
                    <a:pt x="-2857" y="742236"/>
                    <a:pt x="8572" y="752713"/>
                  </a:cubicBezTo>
                  <a:cubicBezTo>
                    <a:pt x="14288" y="758428"/>
                    <a:pt x="21908" y="761286"/>
                    <a:pt x="28575" y="761286"/>
                  </a:cubicBezTo>
                  <a:cubicBezTo>
                    <a:pt x="35243" y="761286"/>
                    <a:pt x="42863" y="758428"/>
                    <a:pt x="48578" y="752713"/>
                  </a:cubicBezTo>
                  <a:lnTo>
                    <a:pt x="92393" y="708898"/>
                  </a:lnTo>
                  <a:lnTo>
                    <a:pt x="92393" y="708898"/>
                  </a:lnTo>
                  <a:cubicBezTo>
                    <a:pt x="114300" y="686991"/>
                    <a:pt x="150495" y="686991"/>
                    <a:pt x="173355" y="708898"/>
                  </a:cubicBezTo>
                  <a:lnTo>
                    <a:pt x="180023" y="702231"/>
                  </a:lnTo>
                  <a:lnTo>
                    <a:pt x="610553" y="271701"/>
                  </a:lnTo>
                  <a:lnTo>
                    <a:pt x="643890" y="305038"/>
                  </a:lnTo>
                  <a:cubicBezTo>
                    <a:pt x="659130" y="320278"/>
                    <a:pt x="682943" y="320278"/>
                    <a:pt x="698183" y="305038"/>
                  </a:cubicBezTo>
                  <a:lnTo>
                    <a:pt x="711518" y="291703"/>
                  </a:lnTo>
                  <a:cubicBezTo>
                    <a:pt x="726758" y="276463"/>
                    <a:pt x="726758" y="252651"/>
                    <a:pt x="711518" y="237411"/>
                  </a:cubicBezTo>
                  <a:lnTo>
                    <a:pt x="678180" y="204073"/>
                  </a:lnTo>
                  <a:cubicBezTo>
                    <a:pt x="678180" y="204073"/>
                    <a:pt x="734378" y="147876"/>
                    <a:pt x="736283" y="145971"/>
                  </a:cubicBezTo>
                  <a:cubicBezTo>
                    <a:pt x="769620" y="112633"/>
                    <a:pt x="769620" y="58341"/>
                    <a:pt x="736283" y="25003"/>
                  </a:cubicBezTo>
                  <a:close/>
                  <a:moveTo>
                    <a:pt x="388620" y="412671"/>
                  </a:moveTo>
                  <a:cubicBezTo>
                    <a:pt x="377190" y="424101"/>
                    <a:pt x="359093" y="424101"/>
                    <a:pt x="348615" y="412671"/>
                  </a:cubicBezTo>
                  <a:cubicBezTo>
                    <a:pt x="338138" y="401241"/>
                    <a:pt x="337185" y="383143"/>
                    <a:pt x="348615" y="372666"/>
                  </a:cubicBezTo>
                  <a:lnTo>
                    <a:pt x="498158" y="223123"/>
                  </a:lnTo>
                  <a:lnTo>
                    <a:pt x="538163" y="263128"/>
                  </a:lnTo>
                  <a:lnTo>
                    <a:pt x="388620" y="412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25" name="Picture 2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A931039-1700-4843-82F5-374894E0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1" y="1103653"/>
            <a:ext cx="2171658" cy="4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05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27BC0-3235-4919-8CC8-7AB475D7D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187DB-E42D-47EC-9D54-89275564B47C}"/>
              </a:ext>
            </a:extLst>
          </p:cNvPr>
          <p:cNvSpPr/>
          <p:nvPr/>
        </p:nvSpPr>
        <p:spPr>
          <a:xfrm>
            <a:off x="0" y="1065320"/>
            <a:ext cx="12192000" cy="4882719"/>
          </a:xfrm>
          <a:prstGeom prst="rect">
            <a:avLst/>
          </a:prstGeom>
          <a:gradFill>
            <a:gsLst>
              <a:gs pos="44000">
                <a:schemeClr val="bg1"/>
              </a:gs>
              <a:gs pos="66000">
                <a:srgbClr val="FFFFFF">
                  <a:alpha val="67000"/>
                </a:srgbClr>
              </a:gs>
              <a:gs pos="98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13C7A7-84EB-47A8-A4E1-B1156961421C}"/>
              </a:ext>
            </a:extLst>
          </p:cNvPr>
          <p:cNvSpPr txBox="1"/>
          <p:nvPr/>
        </p:nvSpPr>
        <p:spPr>
          <a:xfrm>
            <a:off x="1088995" y="2332766"/>
            <a:ext cx="486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Page break:</a:t>
            </a:r>
          </a:p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Set context slide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317BE-60EA-40C0-A2C7-73DAB5222562}"/>
              </a:ext>
            </a:extLst>
          </p:cNvPr>
          <p:cNvSpPr txBox="1"/>
          <p:nvPr/>
        </p:nvSpPr>
        <p:spPr>
          <a:xfrm>
            <a:off x="1078976" y="4423223"/>
            <a:ext cx="4451813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E29B-A20A-4DB3-A36E-5561FE7AEBC6}"/>
              </a:ext>
            </a:extLst>
          </p:cNvPr>
          <p:cNvSpPr txBox="1"/>
          <p:nvPr/>
        </p:nvSpPr>
        <p:spPr>
          <a:xfrm>
            <a:off x="1088995" y="3808882"/>
            <a:ext cx="454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BABC"/>
                </a:solidFill>
                <a:latin typeface="Brandon Grotesque Medium" panose="020B0603020203060202" pitchFamily="34" charset="0"/>
              </a:rPr>
              <a:t>Talk about your next topic here</a:t>
            </a:r>
            <a:endParaRPr lang="en-ID" sz="1600" dirty="0">
              <a:solidFill>
                <a:srgbClr val="01BABC"/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010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720AF71-FF79-4032-849E-51AE1594BD52}"/>
              </a:ext>
            </a:extLst>
          </p:cNvPr>
          <p:cNvSpPr/>
          <p:nvPr/>
        </p:nvSpPr>
        <p:spPr>
          <a:xfrm>
            <a:off x="-2" y="3888418"/>
            <a:ext cx="12192001" cy="2969582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E516B-EA6B-4608-A635-F0955026D9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9245A-57BE-483A-B514-73BD5F2719A0}"/>
              </a:ext>
            </a:extLst>
          </p:cNvPr>
          <p:cNvSpPr txBox="1"/>
          <p:nvPr/>
        </p:nvSpPr>
        <p:spPr>
          <a:xfrm>
            <a:off x="6164061" y="1508358"/>
            <a:ext cx="5083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15 Year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FE8B6F-0007-4C7B-BD6E-03ECB7F088C4}"/>
              </a:ext>
            </a:extLst>
          </p:cNvPr>
          <p:cNvSpPr txBox="1"/>
          <p:nvPr/>
        </p:nvSpPr>
        <p:spPr>
          <a:xfrm>
            <a:off x="6164061" y="2359455"/>
            <a:ext cx="4379650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E8AD5D-5ED9-4F5F-B695-EA901CDEE6D9}"/>
              </a:ext>
            </a:extLst>
          </p:cNvPr>
          <p:cNvSpPr/>
          <p:nvPr/>
        </p:nvSpPr>
        <p:spPr>
          <a:xfrm>
            <a:off x="3990174" y="4305670"/>
            <a:ext cx="1656025" cy="1855433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Graphic 7" descr="First aid kit">
            <a:extLst>
              <a:ext uri="{FF2B5EF4-FFF2-40B4-BE49-F238E27FC236}">
                <a16:creationId xmlns:a16="http://schemas.microsoft.com/office/drawing/2014/main" id="{1C0E2BF6-1235-4494-BF8E-541E3ABCDEDB}"/>
              </a:ext>
            </a:extLst>
          </p:cNvPr>
          <p:cNvSpPr/>
          <p:nvPr/>
        </p:nvSpPr>
        <p:spPr>
          <a:xfrm>
            <a:off x="4333415" y="4599566"/>
            <a:ext cx="432786" cy="378688"/>
          </a:xfrm>
          <a:custGeom>
            <a:avLst/>
            <a:gdLst>
              <a:gd name="connsiteX0" fmla="*/ 723900 w 762000"/>
              <a:gd name="connsiteY0" fmla="*/ 133350 h 666750"/>
              <a:gd name="connsiteX1" fmla="*/ 533400 w 762000"/>
              <a:gd name="connsiteY1" fmla="*/ 133350 h 666750"/>
              <a:gd name="connsiteX2" fmla="*/ 533400 w 762000"/>
              <a:gd name="connsiteY2" fmla="*/ 66675 h 666750"/>
              <a:gd name="connsiteX3" fmla="*/ 466725 w 762000"/>
              <a:gd name="connsiteY3" fmla="*/ 0 h 666750"/>
              <a:gd name="connsiteX4" fmla="*/ 295275 w 762000"/>
              <a:gd name="connsiteY4" fmla="*/ 0 h 666750"/>
              <a:gd name="connsiteX5" fmla="*/ 228600 w 762000"/>
              <a:gd name="connsiteY5" fmla="*/ 66675 h 666750"/>
              <a:gd name="connsiteX6" fmla="*/ 228600 w 762000"/>
              <a:gd name="connsiteY6" fmla="*/ 133350 h 666750"/>
              <a:gd name="connsiteX7" fmla="*/ 38100 w 762000"/>
              <a:gd name="connsiteY7" fmla="*/ 133350 h 666750"/>
              <a:gd name="connsiteX8" fmla="*/ 0 w 762000"/>
              <a:gd name="connsiteY8" fmla="*/ 171450 h 666750"/>
              <a:gd name="connsiteX9" fmla="*/ 0 w 762000"/>
              <a:gd name="connsiteY9" fmla="*/ 628650 h 666750"/>
              <a:gd name="connsiteX10" fmla="*/ 38100 w 762000"/>
              <a:gd name="connsiteY10" fmla="*/ 666750 h 666750"/>
              <a:gd name="connsiteX11" fmla="*/ 723900 w 762000"/>
              <a:gd name="connsiteY11" fmla="*/ 666750 h 666750"/>
              <a:gd name="connsiteX12" fmla="*/ 762000 w 762000"/>
              <a:gd name="connsiteY12" fmla="*/ 628650 h 666750"/>
              <a:gd name="connsiteX13" fmla="*/ 762000 w 762000"/>
              <a:gd name="connsiteY13" fmla="*/ 171450 h 666750"/>
              <a:gd name="connsiteX14" fmla="*/ 723900 w 762000"/>
              <a:gd name="connsiteY14" fmla="*/ 133350 h 666750"/>
              <a:gd name="connsiteX15" fmla="*/ 285750 w 762000"/>
              <a:gd name="connsiteY15" fmla="*/ 66675 h 666750"/>
              <a:gd name="connsiteX16" fmla="*/ 294093 w 762000"/>
              <a:gd name="connsiteY16" fmla="*/ 57150 h 666750"/>
              <a:gd name="connsiteX17" fmla="*/ 295275 w 762000"/>
              <a:gd name="connsiteY17" fmla="*/ 57150 h 666750"/>
              <a:gd name="connsiteX18" fmla="*/ 466725 w 762000"/>
              <a:gd name="connsiteY18" fmla="*/ 57150 h 666750"/>
              <a:gd name="connsiteX19" fmla="*/ 476250 w 762000"/>
              <a:gd name="connsiteY19" fmla="*/ 65493 h 666750"/>
              <a:gd name="connsiteX20" fmla="*/ 476250 w 762000"/>
              <a:gd name="connsiteY20" fmla="*/ 66675 h 666750"/>
              <a:gd name="connsiteX21" fmla="*/ 476250 w 762000"/>
              <a:gd name="connsiteY21" fmla="*/ 133350 h 666750"/>
              <a:gd name="connsiteX22" fmla="*/ 285750 w 762000"/>
              <a:gd name="connsiteY22" fmla="*/ 133350 h 666750"/>
              <a:gd name="connsiteX23" fmla="*/ 523875 w 762000"/>
              <a:gd name="connsiteY23" fmla="*/ 438150 h 666750"/>
              <a:gd name="connsiteX24" fmla="*/ 485775 w 762000"/>
              <a:gd name="connsiteY24" fmla="*/ 504825 h 666750"/>
              <a:gd name="connsiteX25" fmla="*/ 419100 w 762000"/>
              <a:gd name="connsiteY25" fmla="*/ 466725 h 666750"/>
              <a:gd name="connsiteX26" fmla="*/ 419100 w 762000"/>
              <a:gd name="connsiteY26" fmla="*/ 542925 h 666750"/>
              <a:gd name="connsiteX27" fmla="*/ 342900 w 762000"/>
              <a:gd name="connsiteY27" fmla="*/ 542925 h 666750"/>
              <a:gd name="connsiteX28" fmla="*/ 342900 w 762000"/>
              <a:gd name="connsiteY28" fmla="*/ 466058 h 666750"/>
              <a:gd name="connsiteX29" fmla="*/ 276225 w 762000"/>
              <a:gd name="connsiteY29" fmla="*/ 504158 h 666750"/>
              <a:gd name="connsiteX30" fmla="*/ 238125 w 762000"/>
              <a:gd name="connsiteY30" fmla="*/ 438150 h 666750"/>
              <a:gd name="connsiteX31" fmla="*/ 304800 w 762000"/>
              <a:gd name="connsiteY31" fmla="*/ 400050 h 666750"/>
              <a:gd name="connsiteX32" fmla="*/ 238125 w 762000"/>
              <a:gd name="connsiteY32" fmla="*/ 361950 h 666750"/>
              <a:gd name="connsiteX33" fmla="*/ 276225 w 762000"/>
              <a:gd name="connsiteY33" fmla="*/ 295275 h 666750"/>
              <a:gd name="connsiteX34" fmla="*/ 342900 w 762000"/>
              <a:gd name="connsiteY34" fmla="*/ 333375 h 666750"/>
              <a:gd name="connsiteX35" fmla="*/ 342900 w 762000"/>
              <a:gd name="connsiteY35" fmla="*/ 257175 h 666750"/>
              <a:gd name="connsiteX36" fmla="*/ 419100 w 762000"/>
              <a:gd name="connsiteY36" fmla="*/ 257175 h 666750"/>
              <a:gd name="connsiteX37" fmla="*/ 419100 w 762000"/>
              <a:gd name="connsiteY37" fmla="*/ 334042 h 666750"/>
              <a:gd name="connsiteX38" fmla="*/ 485775 w 762000"/>
              <a:gd name="connsiteY38" fmla="*/ 295942 h 666750"/>
              <a:gd name="connsiteX39" fmla="*/ 523875 w 762000"/>
              <a:gd name="connsiteY39" fmla="*/ 361950 h 666750"/>
              <a:gd name="connsiteX40" fmla="*/ 457200 w 762000"/>
              <a:gd name="connsiteY40" fmla="*/ 400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666750">
                <a:moveTo>
                  <a:pt x="723900" y="133350"/>
                </a:moveTo>
                <a:lnTo>
                  <a:pt x="533400" y="133350"/>
                </a:lnTo>
                <a:lnTo>
                  <a:pt x="533400" y="66675"/>
                </a:lnTo>
                <a:cubicBezTo>
                  <a:pt x="533400" y="29851"/>
                  <a:pt x="503549" y="0"/>
                  <a:pt x="466725" y="0"/>
                </a:cubicBezTo>
                <a:lnTo>
                  <a:pt x="295275" y="0"/>
                </a:lnTo>
                <a:cubicBezTo>
                  <a:pt x="258451" y="0"/>
                  <a:pt x="228600" y="29851"/>
                  <a:pt x="228600" y="66675"/>
                </a:cubicBezTo>
                <a:lnTo>
                  <a:pt x="228600" y="133350"/>
                </a:lnTo>
                <a:lnTo>
                  <a:pt x="38100" y="133350"/>
                </a:lnTo>
                <a:cubicBezTo>
                  <a:pt x="17058" y="133350"/>
                  <a:pt x="0" y="150408"/>
                  <a:pt x="0" y="171450"/>
                </a:cubicBezTo>
                <a:lnTo>
                  <a:pt x="0" y="628650"/>
                </a:lnTo>
                <a:cubicBezTo>
                  <a:pt x="0" y="649692"/>
                  <a:pt x="17058" y="666750"/>
                  <a:pt x="38100" y="666750"/>
                </a:cubicBezTo>
                <a:lnTo>
                  <a:pt x="723900" y="666750"/>
                </a:lnTo>
                <a:cubicBezTo>
                  <a:pt x="744942" y="666750"/>
                  <a:pt x="762000" y="649692"/>
                  <a:pt x="762000" y="628650"/>
                </a:cubicBezTo>
                <a:lnTo>
                  <a:pt x="762000" y="171450"/>
                </a:lnTo>
                <a:cubicBezTo>
                  <a:pt x="762000" y="150408"/>
                  <a:pt x="744942" y="133350"/>
                  <a:pt x="723900" y="133350"/>
                </a:cubicBezTo>
                <a:close/>
                <a:moveTo>
                  <a:pt x="285750" y="66675"/>
                </a:moveTo>
                <a:cubicBezTo>
                  <a:pt x="285423" y="61741"/>
                  <a:pt x="289159" y="57477"/>
                  <a:pt x="294093" y="57150"/>
                </a:cubicBezTo>
                <a:cubicBezTo>
                  <a:pt x="294486" y="57124"/>
                  <a:pt x="294882" y="57124"/>
                  <a:pt x="295275" y="57150"/>
                </a:cubicBezTo>
                <a:lnTo>
                  <a:pt x="466725" y="57150"/>
                </a:lnTo>
                <a:cubicBezTo>
                  <a:pt x="471659" y="56823"/>
                  <a:pt x="475923" y="60559"/>
                  <a:pt x="476250" y="65493"/>
                </a:cubicBezTo>
                <a:cubicBezTo>
                  <a:pt x="476276" y="65886"/>
                  <a:pt x="476276" y="66282"/>
                  <a:pt x="476250" y="66675"/>
                </a:cubicBezTo>
                <a:lnTo>
                  <a:pt x="476250" y="133350"/>
                </a:lnTo>
                <a:lnTo>
                  <a:pt x="285750" y="133350"/>
                </a:lnTo>
                <a:close/>
                <a:moveTo>
                  <a:pt x="523875" y="438150"/>
                </a:moveTo>
                <a:lnTo>
                  <a:pt x="485775" y="504825"/>
                </a:lnTo>
                <a:lnTo>
                  <a:pt x="419100" y="466725"/>
                </a:lnTo>
                <a:lnTo>
                  <a:pt x="419100" y="542925"/>
                </a:lnTo>
                <a:lnTo>
                  <a:pt x="342900" y="542925"/>
                </a:lnTo>
                <a:lnTo>
                  <a:pt x="342900" y="466058"/>
                </a:lnTo>
                <a:lnTo>
                  <a:pt x="276225" y="504158"/>
                </a:lnTo>
                <a:lnTo>
                  <a:pt x="238125" y="438150"/>
                </a:lnTo>
                <a:lnTo>
                  <a:pt x="304800" y="400050"/>
                </a:lnTo>
                <a:lnTo>
                  <a:pt x="238125" y="361950"/>
                </a:lnTo>
                <a:lnTo>
                  <a:pt x="276225" y="295275"/>
                </a:lnTo>
                <a:lnTo>
                  <a:pt x="342900" y="333375"/>
                </a:lnTo>
                <a:lnTo>
                  <a:pt x="342900" y="257175"/>
                </a:lnTo>
                <a:lnTo>
                  <a:pt x="419100" y="257175"/>
                </a:lnTo>
                <a:lnTo>
                  <a:pt x="419100" y="334042"/>
                </a:lnTo>
                <a:lnTo>
                  <a:pt x="485775" y="295942"/>
                </a:lnTo>
                <a:lnTo>
                  <a:pt x="523875" y="361950"/>
                </a:lnTo>
                <a:lnTo>
                  <a:pt x="457200" y="400050"/>
                </a:lnTo>
                <a:close/>
              </a:path>
            </a:pathLst>
          </a:custGeom>
          <a:solidFill>
            <a:srgbClr val="C7DA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A231BB-4435-49ED-BCE5-A99DFC081CFB}"/>
              </a:ext>
            </a:extLst>
          </p:cNvPr>
          <p:cNvSpPr txBox="1"/>
          <p:nvPr/>
        </p:nvSpPr>
        <p:spPr>
          <a:xfrm>
            <a:off x="4234651" y="5136114"/>
            <a:ext cx="1075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Brandon Grotesque Medium" panose="020B0603020203060202" pitchFamily="34" charset="0"/>
              </a:rPr>
              <a:t>Dedication Beyond Measure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465113-CB70-426A-9B28-7159175AD7E0}"/>
              </a:ext>
            </a:extLst>
          </p:cNvPr>
          <p:cNvSpPr/>
          <p:nvPr/>
        </p:nvSpPr>
        <p:spPr>
          <a:xfrm>
            <a:off x="5846286" y="4305670"/>
            <a:ext cx="1656025" cy="1855433"/>
          </a:xfrm>
          <a:prstGeom prst="roundRect">
            <a:avLst>
              <a:gd name="adj" fmla="val 3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909E02-7BEE-44BB-BFE3-4044101D8345}"/>
              </a:ext>
            </a:extLst>
          </p:cNvPr>
          <p:cNvSpPr txBox="1"/>
          <p:nvPr/>
        </p:nvSpPr>
        <p:spPr>
          <a:xfrm>
            <a:off x="6090763" y="5136114"/>
            <a:ext cx="1075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Brandon Grotesque Medium" panose="020B0603020203060202" pitchFamily="34" charset="0"/>
              </a:rPr>
              <a:t>Dedication Beyond Measure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8681B17-FD0B-4CE7-BCA4-44D7C9FE30AA}"/>
              </a:ext>
            </a:extLst>
          </p:cNvPr>
          <p:cNvSpPr/>
          <p:nvPr/>
        </p:nvSpPr>
        <p:spPr>
          <a:xfrm>
            <a:off x="7702398" y="4305670"/>
            <a:ext cx="1656025" cy="1855433"/>
          </a:xfrm>
          <a:prstGeom prst="roundRect">
            <a:avLst>
              <a:gd name="adj" fmla="val 1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7B47BB-8F45-4F07-B1E8-BA9940FB636B}"/>
              </a:ext>
            </a:extLst>
          </p:cNvPr>
          <p:cNvSpPr txBox="1"/>
          <p:nvPr/>
        </p:nvSpPr>
        <p:spPr>
          <a:xfrm>
            <a:off x="7946875" y="5136114"/>
            <a:ext cx="1075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Brandon Grotesque Medium" panose="020B0603020203060202" pitchFamily="34" charset="0"/>
              </a:rPr>
              <a:t>Dedication Beyond Measure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E14E2F3-20B0-47FA-857B-B3214CDDB723}"/>
              </a:ext>
            </a:extLst>
          </p:cNvPr>
          <p:cNvSpPr/>
          <p:nvPr/>
        </p:nvSpPr>
        <p:spPr>
          <a:xfrm>
            <a:off x="9558510" y="4305670"/>
            <a:ext cx="1656025" cy="1855433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6F8431-DF8A-4E00-B53E-7D73FACE4516}"/>
              </a:ext>
            </a:extLst>
          </p:cNvPr>
          <p:cNvSpPr txBox="1"/>
          <p:nvPr/>
        </p:nvSpPr>
        <p:spPr>
          <a:xfrm>
            <a:off x="9802987" y="5136114"/>
            <a:ext cx="1075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Brandon Grotesque Medium" panose="020B0603020203060202" pitchFamily="34" charset="0"/>
              </a:rPr>
              <a:t>Dedication Beyond Measure</a:t>
            </a:r>
          </a:p>
        </p:txBody>
      </p:sp>
      <p:sp>
        <p:nvSpPr>
          <p:cNvPr id="53" name="Graphic 17" descr="Heart with pulse">
            <a:extLst>
              <a:ext uri="{FF2B5EF4-FFF2-40B4-BE49-F238E27FC236}">
                <a16:creationId xmlns:a16="http://schemas.microsoft.com/office/drawing/2014/main" id="{414152A9-775F-4B13-B34C-41B1077D5441}"/>
              </a:ext>
            </a:extLst>
          </p:cNvPr>
          <p:cNvSpPr/>
          <p:nvPr/>
        </p:nvSpPr>
        <p:spPr>
          <a:xfrm>
            <a:off x="6187129" y="4626200"/>
            <a:ext cx="381376" cy="364299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rgbClr val="C7DA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Graphic 18" descr="IV">
            <a:extLst>
              <a:ext uri="{FF2B5EF4-FFF2-40B4-BE49-F238E27FC236}">
                <a16:creationId xmlns:a16="http://schemas.microsoft.com/office/drawing/2014/main" id="{F0DE3D13-AD47-47B0-92B4-ADB4924EEF25}"/>
              </a:ext>
            </a:extLst>
          </p:cNvPr>
          <p:cNvSpPr/>
          <p:nvPr/>
        </p:nvSpPr>
        <p:spPr>
          <a:xfrm>
            <a:off x="8055043" y="4617322"/>
            <a:ext cx="271932" cy="443149"/>
          </a:xfrm>
          <a:custGeom>
            <a:avLst/>
            <a:gdLst>
              <a:gd name="connsiteX0" fmla="*/ 123825 w 514350"/>
              <a:gd name="connsiteY0" fmla="*/ 142875 h 838200"/>
              <a:gd name="connsiteX1" fmla="*/ 390525 w 514350"/>
              <a:gd name="connsiteY1" fmla="*/ 142875 h 838200"/>
              <a:gd name="connsiteX2" fmla="*/ 457200 w 514350"/>
              <a:gd name="connsiteY2" fmla="*/ 209550 h 838200"/>
              <a:gd name="connsiteX3" fmla="*/ 400050 w 514350"/>
              <a:gd name="connsiteY3" fmla="*/ 209550 h 838200"/>
              <a:gd name="connsiteX4" fmla="*/ 400050 w 514350"/>
              <a:gd name="connsiteY4" fmla="*/ 247650 h 838200"/>
              <a:gd name="connsiteX5" fmla="*/ 457200 w 514350"/>
              <a:gd name="connsiteY5" fmla="*/ 247650 h 838200"/>
              <a:gd name="connsiteX6" fmla="*/ 457200 w 514350"/>
              <a:gd name="connsiteY6" fmla="*/ 304800 h 838200"/>
              <a:gd name="connsiteX7" fmla="*/ 400050 w 514350"/>
              <a:gd name="connsiteY7" fmla="*/ 304800 h 838200"/>
              <a:gd name="connsiteX8" fmla="*/ 400050 w 514350"/>
              <a:gd name="connsiteY8" fmla="*/ 342900 h 838200"/>
              <a:gd name="connsiteX9" fmla="*/ 457200 w 514350"/>
              <a:gd name="connsiteY9" fmla="*/ 342900 h 838200"/>
              <a:gd name="connsiteX10" fmla="*/ 457200 w 514350"/>
              <a:gd name="connsiteY10" fmla="*/ 400050 h 838200"/>
              <a:gd name="connsiteX11" fmla="*/ 400050 w 514350"/>
              <a:gd name="connsiteY11" fmla="*/ 400050 h 838200"/>
              <a:gd name="connsiteX12" fmla="*/ 400050 w 514350"/>
              <a:gd name="connsiteY12" fmla="*/ 438150 h 838200"/>
              <a:gd name="connsiteX13" fmla="*/ 457200 w 514350"/>
              <a:gd name="connsiteY13" fmla="*/ 438150 h 838200"/>
              <a:gd name="connsiteX14" fmla="*/ 457200 w 514350"/>
              <a:gd name="connsiteY14" fmla="*/ 476250 h 838200"/>
              <a:gd name="connsiteX15" fmla="*/ 298133 w 514350"/>
              <a:gd name="connsiteY15" fmla="*/ 462915 h 838200"/>
              <a:gd name="connsiteX16" fmla="*/ 187643 w 514350"/>
              <a:gd name="connsiteY16" fmla="*/ 420053 h 838200"/>
              <a:gd name="connsiteX17" fmla="*/ 57150 w 514350"/>
              <a:gd name="connsiteY17" fmla="*/ 442913 h 838200"/>
              <a:gd name="connsiteX18" fmla="*/ 57150 w 514350"/>
              <a:gd name="connsiteY18" fmla="*/ 209550 h 838200"/>
              <a:gd name="connsiteX19" fmla="*/ 123825 w 514350"/>
              <a:gd name="connsiteY19" fmla="*/ 142875 h 838200"/>
              <a:gd name="connsiteX20" fmla="*/ 257175 w 514350"/>
              <a:gd name="connsiteY20" fmla="*/ 38100 h 838200"/>
              <a:gd name="connsiteX21" fmla="*/ 276225 w 514350"/>
              <a:gd name="connsiteY21" fmla="*/ 57150 h 838200"/>
              <a:gd name="connsiteX22" fmla="*/ 257175 w 514350"/>
              <a:gd name="connsiteY22" fmla="*/ 76200 h 838200"/>
              <a:gd name="connsiteX23" fmla="*/ 238125 w 514350"/>
              <a:gd name="connsiteY23" fmla="*/ 57150 h 838200"/>
              <a:gd name="connsiteX24" fmla="*/ 257175 w 514350"/>
              <a:gd name="connsiteY24" fmla="*/ 38100 h 838200"/>
              <a:gd name="connsiteX25" fmla="*/ 390525 w 514350"/>
              <a:gd name="connsiteY25" fmla="*/ 85725 h 838200"/>
              <a:gd name="connsiteX26" fmla="*/ 306705 w 514350"/>
              <a:gd name="connsiteY26" fmla="*/ 85725 h 838200"/>
              <a:gd name="connsiteX27" fmla="*/ 314325 w 514350"/>
              <a:gd name="connsiteY27" fmla="*/ 57150 h 838200"/>
              <a:gd name="connsiteX28" fmla="*/ 257175 w 514350"/>
              <a:gd name="connsiteY28" fmla="*/ 0 h 838200"/>
              <a:gd name="connsiteX29" fmla="*/ 200025 w 514350"/>
              <a:gd name="connsiteY29" fmla="*/ 57150 h 838200"/>
              <a:gd name="connsiteX30" fmla="*/ 207645 w 514350"/>
              <a:gd name="connsiteY30" fmla="*/ 85725 h 838200"/>
              <a:gd name="connsiteX31" fmla="*/ 123825 w 514350"/>
              <a:gd name="connsiteY31" fmla="*/ 85725 h 838200"/>
              <a:gd name="connsiteX32" fmla="*/ 0 w 514350"/>
              <a:gd name="connsiteY32" fmla="*/ 209550 h 838200"/>
              <a:gd name="connsiteX33" fmla="*/ 0 w 514350"/>
              <a:gd name="connsiteY33" fmla="*/ 590550 h 838200"/>
              <a:gd name="connsiteX34" fmla="*/ 123825 w 514350"/>
              <a:gd name="connsiteY34" fmla="*/ 714375 h 838200"/>
              <a:gd name="connsiteX35" fmla="*/ 200025 w 514350"/>
              <a:gd name="connsiteY35" fmla="*/ 714375 h 838200"/>
              <a:gd name="connsiteX36" fmla="*/ 200025 w 514350"/>
              <a:gd name="connsiteY36" fmla="*/ 752475 h 838200"/>
              <a:gd name="connsiteX37" fmla="*/ 219075 w 514350"/>
              <a:gd name="connsiteY37" fmla="*/ 771525 h 838200"/>
              <a:gd name="connsiteX38" fmla="*/ 238125 w 514350"/>
              <a:gd name="connsiteY38" fmla="*/ 771525 h 838200"/>
              <a:gd name="connsiteX39" fmla="*/ 238125 w 514350"/>
              <a:gd name="connsiteY39" fmla="*/ 838200 h 838200"/>
              <a:gd name="connsiteX40" fmla="*/ 276225 w 514350"/>
              <a:gd name="connsiteY40" fmla="*/ 838200 h 838200"/>
              <a:gd name="connsiteX41" fmla="*/ 276225 w 514350"/>
              <a:gd name="connsiteY41" fmla="*/ 771525 h 838200"/>
              <a:gd name="connsiteX42" fmla="*/ 295275 w 514350"/>
              <a:gd name="connsiteY42" fmla="*/ 771525 h 838200"/>
              <a:gd name="connsiteX43" fmla="*/ 314325 w 514350"/>
              <a:gd name="connsiteY43" fmla="*/ 752475 h 838200"/>
              <a:gd name="connsiteX44" fmla="*/ 314325 w 514350"/>
              <a:gd name="connsiteY44" fmla="*/ 714375 h 838200"/>
              <a:gd name="connsiteX45" fmla="*/ 390525 w 514350"/>
              <a:gd name="connsiteY45" fmla="*/ 714375 h 838200"/>
              <a:gd name="connsiteX46" fmla="*/ 514350 w 514350"/>
              <a:gd name="connsiteY46" fmla="*/ 590550 h 838200"/>
              <a:gd name="connsiteX47" fmla="*/ 514350 w 514350"/>
              <a:gd name="connsiteY47" fmla="*/ 209550 h 838200"/>
              <a:gd name="connsiteX48" fmla="*/ 390525 w 514350"/>
              <a:gd name="connsiteY48" fmla="*/ 857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14350" h="838200">
                <a:moveTo>
                  <a:pt x="123825" y="142875"/>
                </a:moveTo>
                <a:lnTo>
                  <a:pt x="390525" y="142875"/>
                </a:lnTo>
                <a:cubicBezTo>
                  <a:pt x="427673" y="142875"/>
                  <a:pt x="457200" y="172403"/>
                  <a:pt x="457200" y="209550"/>
                </a:cubicBezTo>
                <a:lnTo>
                  <a:pt x="400050" y="209550"/>
                </a:lnTo>
                <a:lnTo>
                  <a:pt x="400050" y="247650"/>
                </a:lnTo>
                <a:lnTo>
                  <a:pt x="457200" y="247650"/>
                </a:lnTo>
                <a:lnTo>
                  <a:pt x="457200" y="304800"/>
                </a:lnTo>
                <a:lnTo>
                  <a:pt x="400050" y="304800"/>
                </a:lnTo>
                <a:lnTo>
                  <a:pt x="400050" y="342900"/>
                </a:lnTo>
                <a:lnTo>
                  <a:pt x="457200" y="342900"/>
                </a:lnTo>
                <a:lnTo>
                  <a:pt x="457200" y="400050"/>
                </a:lnTo>
                <a:lnTo>
                  <a:pt x="400050" y="400050"/>
                </a:lnTo>
                <a:lnTo>
                  <a:pt x="400050" y="438150"/>
                </a:lnTo>
                <a:lnTo>
                  <a:pt x="457200" y="438150"/>
                </a:lnTo>
                <a:lnTo>
                  <a:pt x="457200" y="476250"/>
                </a:lnTo>
                <a:cubicBezTo>
                  <a:pt x="407670" y="496253"/>
                  <a:pt x="348615" y="481965"/>
                  <a:pt x="298133" y="462915"/>
                </a:cubicBezTo>
                <a:cubicBezTo>
                  <a:pt x="255270" y="446723"/>
                  <a:pt x="232410" y="426720"/>
                  <a:pt x="187643" y="420053"/>
                </a:cubicBezTo>
                <a:cubicBezTo>
                  <a:pt x="149543" y="414338"/>
                  <a:pt x="93345" y="421005"/>
                  <a:pt x="57150" y="442913"/>
                </a:cubicBezTo>
                <a:lnTo>
                  <a:pt x="57150" y="209550"/>
                </a:lnTo>
                <a:cubicBezTo>
                  <a:pt x="57150" y="172403"/>
                  <a:pt x="86678" y="142875"/>
                  <a:pt x="123825" y="142875"/>
                </a:cubicBezTo>
                <a:close/>
                <a:moveTo>
                  <a:pt x="257175" y="38100"/>
                </a:moveTo>
                <a:cubicBezTo>
                  <a:pt x="267653" y="38100"/>
                  <a:pt x="276225" y="46672"/>
                  <a:pt x="276225" y="57150"/>
                </a:cubicBezTo>
                <a:cubicBezTo>
                  <a:pt x="276225" y="67628"/>
                  <a:pt x="267653" y="76200"/>
                  <a:pt x="257175" y="76200"/>
                </a:cubicBezTo>
                <a:cubicBezTo>
                  <a:pt x="246698" y="76200"/>
                  <a:pt x="238125" y="67628"/>
                  <a:pt x="238125" y="57150"/>
                </a:cubicBezTo>
                <a:cubicBezTo>
                  <a:pt x="238125" y="46672"/>
                  <a:pt x="246698" y="38100"/>
                  <a:pt x="257175" y="38100"/>
                </a:cubicBezTo>
                <a:close/>
                <a:moveTo>
                  <a:pt x="390525" y="85725"/>
                </a:moveTo>
                <a:lnTo>
                  <a:pt x="306705" y="85725"/>
                </a:lnTo>
                <a:cubicBezTo>
                  <a:pt x="311468" y="77153"/>
                  <a:pt x="314325" y="67628"/>
                  <a:pt x="314325" y="57150"/>
                </a:cubicBezTo>
                <a:cubicBezTo>
                  <a:pt x="314325" y="25717"/>
                  <a:pt x="288608" y="0"/>
                  <a:pt x="257175" y="0"/>
                </a:cubicBezTo>
                <a:cubicBezTo>
                  <a:pt x="225743" y="0"/>
                  <a:pt x="200025" y="25717"/>
                  <a:pt x="200025" y="57150"/>
                </a:cubicBezTo>
                <a:cubicBezTo>
                  <a:pt x="200025" y="67628"/>
                  <a:pt x="202883" y="77153"/>
                  <a:pt x="207645" y="85725"/>
                </a:cubicBezTo>
                <a:lnTo>
                  <a:pt x="123825" y="85725"/>
                </a:lnTo>
                <a:cubicBezTo>
                  <a:pt x="55245" y="85725"/>
                  <a:pt x="0" y="140970"/>
                  <a:pt x="0" y="209550"/>
                </a:cubicBezTo>
                <a:lnTo>
                  <a:pt x="0" y="590550"/>
                </a:lnTo>
                <a:cubicBezTo>
                  <a:pt x="0" y="659130"/>
                  <a:pt x="55245" y="714375"/>
                  <a:pt x="123825" y="714375"/>
                </a:cubicBezTo>
                <a:lnTo>
                  <a:pt x="200025" y="714375"/>
                </a:lnTo>
                <a:lnTo>
                  <a:pt x="200025" y="752475"/>
                </a:lnTo>
                <a:cubicBezTo>
                  <a:pt x="200025" y="762953"/>
                  <a:pt x="208598" y="771525"/>
                  <a:pt x="219075" y="771525"/>
                </a:cubicBezTo>
                <a:lnTo>
                  <a:pt x="238125" y="771525"/>
                </a:lnTo>
                <a:lnTo>
                  <a:pt x="238125" y="838200"/>
                </a:lnTo>
                <a:lnTo>
                  <a:pt x="276225" y="838200"/>
                </a:lnTo>
                <a:lnTo>
                  <a:pt x="276225" y="771525"/>
                </a:lnTo>
                <a:lnTo>
                  <a:pt x="295275" y="771525"/>
                </a:lnTo>
                <a:cubicBezTo>
                  <a:pt x="305753" y="771525"/>
                  <a:pt x="314325" y="762953"/>
                  <a:pt x="314325" y="752475"/>
                </a:cubicBezTo>
                <a:lnTo>
                  <a:pt x="314325" y="714375"/>
                </a:lnTo>
                <a:lnTo>
                  <a:pt x="390525" y="714375"/>
                </a:lnTo>
                <a:cubicBezTo>
                  <a:pt x="459105" y="714375"/>
                  <a:pt x="514350" y="659130"/>
                  <a:pt x="514350" y="590550"/>
                </a:cubicBezTo>
                <a:lnTo>
                  <a:pt x="514350" y="209550"/>
                </a:lnTo>
                <a:cubicBezTo>
                  <a:pt x="514350" y="140970"/>
                  <a:pt x="459105" y="85725"/>
                  <a:pt x="390525" y="85725"/>
                </a:cubicBezTo>
                <a:close/>
              </a:path>
            </a:pathLst>
          </a:custGeom>
          <a:solidFill>
            <a:srgbClr val="C7DA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55" name="Graphic 16" descr="Hospital">
            <a:extLst>
              <a:ext uri="{FF2B5EF4-FFF2-40B4-BE49-F238E27FC236}">
                <a16:creationId xmlns:a16="http://schemas.microsoft.com/office/drawing/2014/main" id="{887EDE5E-3F21-4C1A-A152-6A4F7A2F28D3}"/>
              </a:ext>
            </a:extLst>
          </p:cNvPr>
          <p:cNvGrpSpPr/>
          <p:nvPr/>
        </p:nvGrpSpPr>
        <p:grpSpPr>
          <a:xfrm>
            <a:off x="9844919" y="4535124"/>
            <a:ext cx="546449" cy="546449"/>
            <a:chOff x="5638800" y="2971800"/>
            <a:chExt cx="914400" cy="914400"/>
          </a:xfrm>
          <a:solidFill>
            <a:srgbClr val="C7DA3B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BA145B-6CCA-4F4B-AE3F-6A3C080F844A}"/>
                </a:ext>
              </a:extLst>
            </p:cNvPr>
            <p:cNvSpPr/>
            <p:nvPr/>
          </p:nvSpPr>
          <p:spPr>
            <a:xfrm>
              <a:off x="5705475" y="3190875"/>
              <a:ext cx="781050" cy="542925"/>
            </a:xfrm>
            <a:custGeom>
              <a:avLst/>
              <a:gdLst>
                <a:gd name="connsiteX0" fmla="*/ 504825 w 781050"/>
                <a:gd name="connsiteY0" fmla="*/ 142875 h 542925"/>
                <a:gd name="connsiteX1" fmla="*/ 504825 w 781050"/>
                <a:gd name="connsiteY1" fmla="*/ 114300 h 542925"/>
                <a:gd name="connsiteX2" fmla="*/ 390525 w 781050"/>
                <a:gd name="connsiteY2" fmla="*/ 0 h 542925"/>
                <a:gd name="connsiteX3" fmla="*/ 276225 w 781050"/>
                <a:gd name="connsiteY3" fmla="*/ 114300 h 542925"/>
                <a:gd name="connsiteX4" fmla="*/ 276225 w 781050"/>
                <a:gd name="connsiteY4" fmla="*/ 142875 h 542925"/>
                <a:gd name="connsiteX5" fmla="*/ 0 w 781050"/>
                <a:gd name="connsiteY5" fmla="*/ 142875 h 542925"/>
                <a:gd name="connsiteX6" fmla="*/ 0 w 781050"/>
                <a:gd name="connsiteY6" fmla="*/ 180975 h 542925"/>
                <a:gd name="connsiteX7" fmla="*/ 19050 w 781050"/>
                <a:gd name="connsiteY7" fmla="*/ 180975 h 542925"/>
                <a:gd name="connsiteX8" fmla="*/ 19050 w 781050"/>
                <a:gd name="connsiteY8" fmla="*/ 542925 h 542925"/>
                <a:gd name="connsiteX9" fmla="*/ 762000 w 781050"/>
                <a:gd name="connsiteY9" fmla="*/ 542925 h 542925"/>
                <a:gd name="connsiteX10" fmla="*/ 762000 w 781050"/>
                <a:gd name="connsiteY10" fmla="*/ 180975 h 542925"/>
                <a:gd name="connsiteX11" fmla="*/ 781050 w 781050"/>
                <a:gd name="connsiteY11" fmla="*/ 180975 h 542925"/>
                <a:gd name="connsiteX12" fmla="*/ 781050 w 781050"/>
                <a:gd name="connsiteY12" fmla="*/ 142875 h 542925"/>
                <a:gd name="connsiteX13" fmla="*/ 114300 w 781050"/>
                <a:gd name="connsiteY13" fmla="*/ 466725 h 542925"/>
                <a:gd name="connsiteX14" fmla="*/ 57150 w 781050"/>
                <a:gd name="connsiteY14" fmla="*/ 466725 h 542925"/>
                <a:gd name="connsiteX15" fmla="*/ 57150 w 781050"/>
                <a:gd name="connsiteY15" fmla="*/ 409575 h 542925"/>
                <a:gd name="connsiteX16" fmla="*/ 114300 w 781050"/>
                <a:gd name="connsiteY16" fmla="*/ 409575 h 542925"/>
                <a:gd name="connsiteX17" fmla="*/ 114300 w 781050"/>
                <a:gd name="connsiteY17" fmla="*/ 371475 h 542925"/>
                <a:gd name="connsiteX18" fmla="*/ 57150 w 781050"/>
                <a:gd name="connsiteY18" fmla="*/ 371475 h 542925"/>
                <a:gd name="connsiteX19" fmla="*/ 57150 w 781050"/>
                <a:gd name="connsiteY19" fmla="*/ 314325 h 542925"/>
                <a:gd name="connsiteX20" fmla="*/ 114300 w 781050"/>
                <a:gd name="connsiteY20" fmla="*/ 314325 h 542925"/>
                <a:gd name="connsiteX21" fmla="*/ 114300 w 781050"/>
                <a:gd name="connsiteY21" fmla="*/ 276225 h 542925"/>
                <a:gd name="connsiteX22" fmla="*/ 57150 w 781050"/>
                <a:gd name="connsiteY22" fmla="*/ 276225 h 542925"/>
                <a:gd name="connsiteX23" fmla="*/ 57150 w 781050"/>
                <a:gd name="connsiteY23" fmla="*/ 219075 h 542925"/>
                <a:gd name="connsiteX24" fmla="*/ 114300 w 781050"/>
                <a:gd name="connsiteY24" fmla="*/ 219075 h 542925"/>
                <a:gd name="connsiteX25" fmla="*/ 209550 w 781050"/>
                <a:gd name="connsiteY25" fmla="*/ 466725 h 542925"/>
                <a:gd name="connsiteX26" fmla="*/ 152400 w 781050"/>
                <a:gd name="connsiteY26" fmla="*/ 466725 h 542925"/>
                <a:gd name="connsiteX27" fmla="*/ 152400 w 781050"/>
                <a:gd name="connsiteY27" fmla="*/ 409575 h 542925"/>
                <a:gd name="connsiteX28" fmla="*/ 209550 w 781050"/>
                <a:gd name="connsiteY28" fmla="*/ 409575 h 542925"/>
                <a:gd name="connsiteX29" fmla="*/ 209550 w 781050"/>
                <a:gd name="connsiteY29" fmla="*/ 371475 h 542925"/>
                <a:gd name="connsiteX30" fmla="*/ 152400 w 781050"/>
                <a:gd name="connsiteY30" fmla="*/ 371475 h 542925"/>
                <a:gd name="connsiteX31" fmla="*/ 152400 w 781050"/>
                <a:gd name="connsiteY31" fmla="*/ 314325 h 542925"/>
                <a:gd name="connsiteX32" fmla="*/ 209550 w 781050"/>
                <a:gd name="connsiteY32" fmla="*/ 314325 h 542925"/>
                <a:gd name="connsiteX33" fmla="*/ 209550 w 781050"/>
                <a:gd name="connsiteY33" fmla="*/ 276225 h 542925"/>
                <a:gd name="connsiteX34" fmla="*/ 152400 w 781050"/>
                <a:gd name="connsiteY34" fmla="*/ 276225 h 542925"/>
                <a:gd name="connsiteX35" fmla="*/ 152400 w 781050"/>
                <a:gd name="connsiteY35" fmla="*/ 219075 h 542925"/>
                <a:gd name="connsiteX36" fmla="*/ 209550 w 781050"/>
                <a:gd name="connsiteY36" fmla="*/ 219075 h 542925"/>
                <a:gd name="connsiteX37" fmla="*/ 304800 w 781050"/>
                <a:gd name="connsiteY37" fmla="*/ 466725 h 542925"/>
                <a:gd name="connsiteX38" fmla="*/ 247650 w 781050"/>
                <a:gd name="connsiteY38" fmla="*/ 466725 h 542925"/>
                <a:gd name="connsiteX39" fmla="*/ 247650 w 781050"/>
                <a:gd name="connsiteY39" fmla="*/ 409575 h 542925"/>
                <a:gd name="connsiteX40" fmla="*/ 304800 w 781050"/>
                <a:gd name="connsiteY40" fmla="*/ 409575 h 542925"/>
                <a:gd name="connsiteX41" fmla="*/ 304800 w 781050"/>
                <a:gd name="connsiteY41" fmla="*/ 371475 h 542925"/>
                <a:gd name="connsiteX42" fmla="*/ 247650 w 781050"/>
                <a:gd name="connsiteY42" fmla="*/ 371475 h 542925"/>
                <a:gd name="connsiteX43" fmla="*/ 247650 w 781050"/>
                <a:gd name="connsiteY43" fmla="*/ 314325 h 542925"/>
                <a:gd name="connsiteX44" fmla="*/ 304800 w 781050"/>
                <a:gd name="connsiteY44" fmla="*/ 314325 h 542925"/>
                <a:gd name="connsiteX45" fmla="*/ 304800 w 781050"/>
                <a:gd name="connsiteY45" fmla="*/ 276225 h 542925"/>
                <a:gd name="connsiteX46" fmla="*/ 247650 w 781050"/>
                <a:gd name="connsiteY46" fmla="*/ 276225 h 542925"/>
                <a:gd name="connsiteX47" fmla="*/ 247650 w 781050"/>
                <a:gd name="connsiteY47" fmla="*/ 219075 h 542925"/>
                <a:gd name="connsiteX48" fmla="*/ 304800 w 781050"/>
                <a:gd name="connsiteY48" fmla="*/ 219075 h 542925"/>
                <a:gd name="connsiteX49" fmla="*/ 352425 w 781050"/>
                <a:gd name="connsiteY49" fmla="*/ 504825 h 542925"/>
                <a:gd name="connsiteX50" fmla="*/ 352425 w 781050"/>
                <a:gd name="connsiteY50" fmla="*/ 371475 h 542925"/>
                <a:gd name="connsiteX51" fmla="*/ 428625 w 781050"/>
                <a:gd name="connsiteY51" fmla="*/ 371475 h 542925"/>
                <a:gd name="connsiteX52" fmla="*/ 428625 w 781050"/>
                <a:gd name="connsiteY52" fmla="*/ 504825 h 542925"/>
                <a:gd name="connsiteX53" fmla="*/ 457200 w 781050"/>
                <a:gd name="connsiteY53" fmla="*/ 179832 h 542925"/>
                <a:gd name="connsiteX54" fmla="*/ 439388 w 781050"/>
                <a:gd name="connsiteY54" fmla="*/ 210693 h 542925"/>
                <a:gd name="connsiteX55" fmla="*/ 408337 w 781050"/>
                <a:gd name="connsiteY55" fmla="*/ 192691 h 542925"/>
                <a:gd name="connsiteX56" fmla="*/ 408337 w 781050"/>
                <a:gd name="connsiteY56" fmla="*/ 228600 h 542925"/>
                <a:gd name="connsiteX57" fmla="*/ 372713 w 781050"/>
                <a:gd name="connsiteY57" fmla="*/ 228600 h 542925"/>
                <a:gd name="connsiteX58" fmla="*/ 372713 w 781050"/>
                <a:gd name="connsiteY58" fmla="*/ 192691 h 542925"/>
                <a:gd name="connsiteX59" fmla="*/ 341662 w 781050"/>
                <a:gd name="connsiteY59" fmla="*/ 210693 h 542925"/>
                <a:gd name="connsiteX60" fmla="*/ 323850 w 781050"/>
                <a:gd name="connsiteY60" fmla="*/ 179832 h 542925"/>
                <a:gd name="connsiteX61" fmla="*/ 354997 w 781050"/>
                <a:gd name="connsiteY61" fmla="*/ 161925 h 542925"/>
                <a:gd name="connsiteX62" fmla="*/ 323850 w 781050"/>
                <a:gd name="connsiteY62" fmla="*/ 144018 h 542925"/>
                <a:gd name="connsiteX63" fmla="*/ 341662 w 781050"/>
                <a:gd name="connsiteY63" fmla="*/ 113157 h 542925"/>
                <a:gd name="connsiteX64" fmla="*/ 372713 w 781050"/>
                <a:gd name="connsiteY64" fmla="*/ 131159 h 542925"/>
                <a:gd name="connsiteX65" fmla="*/ 372713 w 781050"/>
                <a:gd name="connsiteY65" fmla="*/ 95250 h 542925"/>
                <a:gd name="connsiteX66" fmla="*/ 408337 w 781050"/>
                <a:gd name="connsiteY66" fmla="*/ 95250 h 542925"/>
                <a:gd name="connsiteX67" fmla="*/ 408337 w 781050"/>
                <a:gd name="connsiteY67" fmla="*/ 131159 h 542925"/>
                <a:gd name="connsiteX68" fmla="*/ 439388 w 781050"/>
                <a:gd name="connsiteY68" fmla="*/ 113157 h 542925"/>
                <a:gd name="connsiteX69" fmla="*/ 457200 w 781050"/>
                <a:gd name="connsiteY69" fmla="*/ 144018 h 542925"/>
                <a:gd name="connsiteX70" fmla="*/ 426053 w 781050"/>
                <a:gd name="connsiteY70" fmla="*/ 161925 h 542925"/>
                <a:gd name="connsiteX71" fmla="*/ 533400 w 781050"/>
                <a:gd name="connsiteY71" fmla="*/ 466725 h 542925"/>
                <a:gd name="connsiteX72" fmla="*/ 476250 w 781050"/>
                <a:gd name="connsiteY72" fmla="*/ 466725 h 542925"/>
                <a:gd name="connsiteX73" fmla="*/ 476250 w 781050"/>
                <a:gd name="connsiteY73" fmla="*/ 409575 h 542925"/>
                <a:gd name="connsiteX74" fmla="*/ 533400 w 781050"/>
                <a:gd name="connsiteY74" fmla="*/ 409575 h 542925"/>
                <a:gd name="connsiteX75" fmla="*/ 533400 w 781050"/>
                <a:gd name="connsiteY75" fmla="*/ 371475 h 542925"/>
                <a:gd name="connsiteX76" fmla="*/ 476250 w 781050"/>
                <a:gd name="connsiteY76" fmla="*/ 371475 h 542925"/>
                <a:gd name="connsiteX77" fmla="*/ 476250 w 781050"/>
                <a:gd name="connsiteY77" fmla="*/ 314325 h 542925"/>
                <a:gd name="connsiteX78" fmla="*/ 533400 w 781050"/>
                <a:gd name="connsiteY78" fmla="*/ 314325 h 542925"/>
                <a:gd name="connsiteX79" fmla="*/ 533400 w 781050"/>
                <a:gd name="connsiteY79" fmla="*/ 276225 h 542925"/>
                <a:gd name="connsiteX80" fmla="*/ 476250 w 781050"/>
                <a:gd name="connsiteY80" fmla="*/ 276225 h 542925"/>
                <a:gd name="connsiteX81" fmla="*/ 476250 w 781050"/>
                <a:gd name="connsiteY81" fmla="*/ 219075 h 542925"/>
                <a:gd name="connsiteX82" fmla="*/ 533400 w 781050"/>
                <a:gd name="connsiteY82" fmla="*/ 219075 h 542925"/>
                <a:gd name="connsiteX83" fmla="*/ 628650 w 781050"/>
                <a:gd name="connsiteY83" fmla="*/ 466725 h 542925"/>
                <a:gd name="connsiteX84" fmla="*/ 571500 w 781050"/>
                <a:gd name="connsiteY84" fmla="*/ 466725 h 542925"/>
                <a:gd name="connsiteX85" fmla="*/ 571500 w 781050"/>
                <a:gd name="connsiteY85" fmla="*/ 409575 h 542925"/>
                <a:gd name="connsiteX86" fmla="*/ 628650 w 781050"/>
                <a:gd name="connsiteY86" fmla="*/ 409575 h 542925"/>
                <a:gd name="connsiteX87" fmla="*/ 628650 w 781050"/>
                <a:gd name="connsiteY87" fmla="*/ 371475 h 542925"/>
                <a:gd name="connsiteX88" fmla="*/ 571500 w 781050"/>
                <a:gd name="connsiteY88" fmla="*/ 371475 h 542925"/>
                <a:gd name="connsiteX89" fmla="*/ 571500 w 781050"/>
                <a:gd name="connsiteY89" fmla="*/ 314325 h 542925"/>
                <a:gd name="connsiteX90" fmla="*/ 628650 w 781050"/>
                <a:gd name="connsiteY90" fmla="*/ 314325 h 542925"/>
                <a:gd name="connsiteX91" fmla="*/ 628650 w 781050"/>
                <a:gd name="connsiteY91" fmla="*/ 276225 h 542925"/>
                <a:gd name="connsiteX92" fmla="*/ 571500 w 781050"/>
                <a:gd name="connsiteY92" fmla="*/ 276225 h 542925"/>
                <a:gd name="connsiteX93" fmla="*/ 571500 w 781050"/>
                <a:gd name="connsiteY93" fmla="*/ 219075 h 542925"/>
                <a:gd name="connsiteX94" fmla="*/ 628650 w 781050"/>
                <a:gd name="connsiteY94" fmla="*/ 219075 h 542925"/>
                <a:gd name="connsiteX95" fmla="*/ 723900 w 781050"/>
                <a:gd name="connsiteY95" fmla="*/ 466725 h 542925"/>
                <a:gd name="connsiteX96" fmla="*/ 666750 w 781050"/>
                <a:gd name="connsiteY96" fmla="*/ 466725 h 542925"/>
                <a:gd name="connsiteX97" fmla="*/ 666750 w 781050"/>
                <a:gd name="connsiteY97" fmla="*/ 409575 h 542925"/>
                <a:gd name="connsiteX98" fmla="*/ 723900 w 781050"/>
                <a:gd name="connsiteY98" fmla="*/ 409575 h 542925"/>
                <a:gd name="connsiteX99" fmla="*/ 723900 w 781050"/>
                <a:gd name="connsiteY99" fmla="*/ 371475 h 542925"/>
                <a:gd name="connsiteX100" fmla="*/ 666750 w 781050"/>
                <a:gd name="connsiteY100" fmla="*/ 371475 h 542925"/>
                <a:gd name="connsiteX101" fmla="*/ 666750 w 781050"/>
                <a:gd name="connsiteY101" fmla="*/ 314325 h 542925"/>
                <a:gd name="connsiteX102" fmla="*/ 723900 w 781050"/>
                <a:gd name="connsiteY102" fmla="*/ 314325 h 542925"/>
                <a:gd name="connsiteX103" fmla="*/ 723900 w 781050"/>
                <a:gd name="connsiteY103" fmla="*/ 276225 h 542925"/>
                <a:gd name="connsiteX104" fmla="*/ 666750 w 781050"/>
                <a:gd name="connsiteY104" fmla="*/ 276225 h 542925"/>
                <a:gd name="connsiteX105" fmla="*/ 666750 w 781050"/>
                <a:gd name="connsiteY105" fmla="*/ 219075 h 542925"/>
                <a:gd name="connsiteX106" fmla="*/ 723900 w 781050"/>
                <a:gd name="connsiteY106" fmla="*/ 21907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781050" h="542925">
                  <a:moveTo>
                    <a:pt x="504825" y="142875"/>
                  </a:moveTo>
                  <a:lnTo>
                    <a:pt x="504825" y="114300"/>
                  </a:lnTo>
                  <a:lnTo>
                    <a:pt x="390525" y="0"/>
                  </a:lnTo>
                  <a:lnTo>
                    <a:pt x="276225" y="114300"/>
                  </a:lnTo>
                  <a:lnTo>
                    <a:pt x="276225" y="142875"/>
                  </a:lnTo>
                  <a:lnTo>
                    <a:pt x="0" y="142875"/>
                  </a:lnTo>
                  <a:lnTo>
                    <a:pt x="0" y="180975"/>
                  </a:lnTo>
                  <a:lnTo>
                    <a:pt x="19050" y="180975"/>
                  </a:lnTo>
                  <a:lnTo>
                    <a:pt x="19050" y="542925"/>
                  </a:lnTo>
                  <a:lnTo>
                    <a:pt x="762000" y="542925"/>
                  </a:lnTo>
                  <a:lnTo>
                    <a:pt x="762000" y="180975"/>
                  </a:lnTo>
                  <a:lnTo>
                    <a:pt x="781050" y="180975"/>
                  </a:lnTo>
                  <a:lnTo>
                    <a:pt x="781050" y="142875"/>
                  </a:lnTo>
                  <a:close/>
                  <a:moveTo>
                    <a:pt x="114300" y="466725"/>
                  </a:moveTo>
                  <a:lnTo>
                    <a:pt x="57150" y="466725"/>
                  </a:lnTo>
                  <a:lnTo>
                    <a:pt x="57150" y="409575"/>
                  </a:lnTo>
                  <a:lnTo>
                    <a:pt x="114300" y="409575"/>
                  </a:lnTo>
                  <a:close/>
                  <a:moveTo>
                    <a:pt x="114300" y="371475"/>
                  </a:moveTo>
                  <a:lnTo>
                    <a:pt x="57150" y="371475"/>
                  </a:lnTo>
                  <a:lnTo>
                    <a:pt x="57150" y="314325"/>
                  </a:lnTo>
                  <a:lnTo>
                    <a:pt x="114300" y="314325"/>
                  </a:lnTo>
                  <a:close/>
                  <a:moveTo>
                    <a:pt x="114300" y="276225"/>
                  </a:moveTo>
                  <a:lnTo>
                    <a:pt x="57150" y="276225"/>
                  </a:lnTo>
                  <a:lnTo>
                    <a:pt x="57150" y="219075"/>
                  </a:lnTo>
                  <a:lnTo>
                    <a:pt x="114300" y="219075"/>
                  </a:lnTo>
                  <a:close/>
                  <a:moveTo>
                    <a:pt x="209550" y="466725"/>
                  </a:moveTo>
                  <a:lnTo>
                    <a:pt x="152400" y="466725"/>
                  </a:lnTo>
                  <a:lnTo>
                    <a:pt x="152400" y="409575"/>
                  </a:lnTo>
                  <a:lnTo>
                    <a:pt x="209550" y="409575"/>
                  </a:lnTo>
                  <a:close/>
                  <a:moveTo>
                    <a:pt x="209550" y="371475"/>
                  </a:moveTo>
                  <a:lnTo>
                    <a:pt x="152400" y="371475"/>
                  </a:lnTo>
                  <a:lnTo>
                    <a:pt x="152400" y="314325"/>
                  </a:lnTo>
                  <a:lnTo>
                    <a:pt x="209550" y="314325"/>
                  </a:lnTo>
                  <a:close/>
                  <a:moveTo>
                    <a:pt x="209550" y="276225"/>
                  </a:moveTo>
                  <a:lnTo>
                    <a:pt x="152400" y="276225"/>
                  </a:lnTo>
                  <a:lnTo>
                    <a:pt x="152400" y="219075"/>
                  </a:lnTo>
                  <a:lnTo>
                    <a:pt x="209550" y="219075"/>
                  </a:lnTo>
                  <a:close/>
                  <a:moveTo>
                    <a:pt x="304800" y="466725"/>
                  </a:moveTo>
                  <a:lnTo>
                    <a:pt x="247650" y="466725"/>
                  </a:lnTo>
                  <a:lnTo>
                    <a:pt x="247650" y="409575"/>
                  </a:lnTo>
                  <a:lnTo>
                    <a:pt x="304800" y="409575"/>
                  </a:lnTo>
                  <a:close/>
                  <a:moveTo>
                    <a:pt x="304800" y="371475"/>
                  </a:moveTo>
                  <a:lnTo>
                    <a:pt x="247650" y="371475"/>
                  </a:lnTo>
                  <a:lnTo>
                    <a:pt x="247650" y="314325"/>
                  </a:lnTo>
                  <a:lnTo>
                    <a:pt x="304800" y="314325"/>
                  </a:lnTo>
                  <a:close/>
                  <a:moveTo>
                    <a:pt x="304800" y="276225"/>
                  </a:moveTo>
                  <a:lnTo>
                    <a:pt x="247650" y="276225"/>
                  </a:lnTo>
                  <a:lnTo>
                    <a:pt x="247650" y="219075"/>
                  </a:lnTo>
                  <a:lnTo>
                    <a:pt x="304800" y="219075"/>
                  </a:lnTo>
                  <a:close/>
                  <a:moveTo>
                    <a:pt x="352425" y="504825"/>
                  </a:moveTo>
                  <a:lnTo>
                    <a:pt x="352425" y="371475"/>
                  </a:lnTo>
                  <a:lnTo>
                    <a:pt x="428625" y="371475"/>
                  </a:lnTo>
                  <a:lnTo>
                    <a:pt x="428625" y="504825"/>
                  </a:lnTo>
                  <a:close/>
                  <a:moveTo>
                    <a:pt x="457200" y="179832"/>
                  </a:moveTo>
                  <a:lnTo>
                    <a:pt x="439388" y="210693"/>
                  </a:lnTo>
                  <a:lnTo>
                    <a:pt x="408337" y="192691"/>
                  </a:lnTo>
                  <a:lnTo>
                    <a:pt x="408337" y="228600"/>
                  </a:lnTo>
                  <a:lnTo>
                    <a:pt x="372713" y="228600"/>
                  </a:lnTo>
                  <a:lnTo>
                    <a:pt x="372713" y="192691"/>
                  </a:lnTo>
                  <a:lnTo>
                    <a:pt x="341662" y="210693"/>
                  </a:lnTo>
                  <a:lnTo>
                    <a:pt x="323850" y="179832"/>
                  </a:lnTo>
                  <a:lnTo>
                    <a:pt x="354997" y="161925"/>
                  </a:lnTo>
                  <a:lnTo>
                    <a:pt x="323850" y="144018"/>
                  </a:lnTo>
                  <a:lnTo>
                    <a:pt x="341662" y="113157"/>
                  </a:lnTo>
                  <a:lnTo>
                    <a:pt x="372713" y="131159"/>
                  </a:lnTo>
                  <a:lnTo>
                    <a:pt x="372713" y="95250"/>
                  </a:lnTo>
                  <a:lnTo>
                    <a:pt x="408337" y="95250"/>
                  </a:lnTo>
                  <a:lnTo>
                    <a:pt x="408337" y="131159"/>
                  </a:lnTo>
                  <a:lnTo>
                    <a:pt x="439388" y="113157"/>
                  </a:lnTo>
                  <a:lnTo>
                    <a:pt x="457200" y="144018"/>
                  </a:lnTo>
                  <a:lnTo>
                    <a:pt x="426053" y="161925"/>
                  </a:lnTo>
                  <a:close/>
                  <a:moveTo>
                    <a:pt x="533400" y="466725"/>
                  </a:moveTo>
                  <a:lnTo>
                    <a:pt x="476250" y="466725"/>
                  </a:lnTo>
                  <a:lnTo>
                    <a:pt x="476250" y="409575"/>
                  </a:lnTo>
                  <a:lnTo>
                    <a:pt x="533400" y="409575"/>
                  </a:lnTo>
                  <a:close/>
                  <a:moveTo>
                    <a:pt x="533400" y="371475"/>
                  </a:moveTo>
                  <a:lnTo>
                    <a:pt x="476250" y="371475"/>
                  </a:lnTo>
                  <a:lnTo>
                    <a:pt x="476250" y="314325"/>
                  </a:lnTo>
                  <a:lnTo>
                    <a:pt x="533400" y="314325"/>
                  </a:lnTo>
                  <a:close/>
                  <a:moveTo>
                    <a:pt x="533400" y="276225"/>
                  </a:moveTo>
                  <a:lnTo>
                    <a:pt x="476250" y="276225"/>
                  </a:lnTo>
                  <a:lnTo>
                    <a:pt x="476250" y="219075"/>
                  </a:lnTo>
                  <a:lnTo>
                    <a:pt x="533400" y="219075"/>
                  </a:lnTo>
                  <a:close/>
                  <a:moveTo>
                    <a:pt x="628650" y="466725"/>
                  </a:moveTo>
                  <a:lnTo>
                    <a:pt x="571500" y="466725"/>
                  </a:lnTo>
                  <a:lnTo>
                    <a:pt x="571500" y="409575"/>
                  </a:lnTo>
                  <a:lnTo>
                    <a:pt x="628650" y="409575"/>
                  </a:lnTo>
                  <a:close/>
                  <a:moveTo>
                    <a:pt x="628650" y="371475"/>
                  </a:moveTo>
                  <a:lnTo>
                    <a:pt x="571500" y="371475"/>
                  </a:lnTo>
                  <a:lnTo>
                    <a:pt x="571500" y="314325"/>
                  </a:lnTo>
                  <a:lnTo>
                    <a:pt x="628650" y="314325"/>
                  </a:lnTo>
                  <a:close/>
                  <a:moveTo>
                    <a:pt x="628650" y="276225"/>
                  </a:moveTo>
                  <a:lnTo>
                    <a:pt x="571500" y="276225"/>
                  </a:lnTo>
                  <a:lnTo>
                    <a:pt x="571500" y="219075"/>
                  </a:lnTo>
                  <a:lnTo>
                    <a:pt x="628650" y="219075"/>
                  </a:lnTo>
                  <a:close/>
                  <a:moveTo>
                    <a:pt x="723900" y="466725"/>
                  </a:moveTo>
                  <a:lnTo>
                    <a:pt x="666750" y="466725"/>
                  </a:lnTo>
                  <a:lnTo>
                    <a:pt x="666750" y="409575"/>
                  </a:lnTo>
                  <a:lnTo>
                    <a:pt x="723900" y="409575"/>
                  </a:lnTo>
                  <a:close/>
                  <a:moveTo>
                    <a:pt x="723900" y="371475"/>
                  </a:moveTo>
                  <a:lnTo>
                    <a:pt x="666750" y="371475"/>
                  </a:lnTo>
                  <a:lnTo>
                    <a:pt x="666750" y="314325"/>
                  </a:lnTo>
                  <a:lnTo>
                    <a:pt x="723900" y="314325"/>
                  </a:lnTo>
                  <a:close/>
                  <a:moveTo>
                    <a:pt x="723900" y="276225"/>
                  </a:moveTo>
                  <a:lnTo>
                    <a:pt x="666750" y="276225"/>
                  </a:lnTo>
                  <a:lnTo>
                    <a:pt x="666750" y="219075"/>
                  </a:lnTo>
                  <a:lnTo>
                    <a:pt x="723900" y="219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423FC15-2185-4CC5-B8EC-0ACFDAAF2467}"/>
                </a:ext>
              </a:extLst>
            </p:cNvPr>
            <p:cNvSpPr/>
            <p:nvPr/>
          </p:nvSpPr>
          <p:spPr>
            <a:xfrm>
              <a:off x="5930170" y="3087719"/>
              <a:ext cx="323850" cy="190500"/>
            </a:xfrm>
            <a:custGeom>
              <a:avLst/>
              <a:gdLst>
                <a:gd name="connsiteX0" fmla="*/ 165830 w 323850"/>
                <a:gd name="connsiteY0" fmla="*/ 53912 h 190500"/>
                <a:gd name="connsiteX1" fmla="*/ 304800 w 323850"/>
                <a:gd name="connsiteY1" fmla="*/ 192786 h 190500"/>
                <a:gd name="connsiteX2" fmla="*/ 331661 w 323850"/>
                <a:gd name="connsiteY2" fmla="*/ 165926 h 190500"/>
                <a:gd name="connsiteX3" fmla="*/ 165830 w 323850"/>
                <a:gd name="connsiteY3" fmla="*/ 0 h 190500"/>
                <a:gd name="connsiteX4" fmla="*/ 0 w 323850"/>
                <a:gd name="connsiteY4" fmla="*/ 165926 h 190500"/>
                <a:gd name="connsiteX5" fmla="*/ 26860 w 323850"/>
                <a:gd name="connsiteY5" fmla="*/ 192786 h 190500"/>
                <a:gd name="connsiteX6" fmla="*/ 165830 w 323850"/>
                <a:gd name="connsiteY6" fmla="*/ 5391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190500">
                  <a:moveTo>
                    <a:pt x="165830" y="53912"/>
                  </a:moveTo>
                  <a:lnTo>
                    <a:pt x="304800" y="192786"/>
                  </a:lnTo>
                  <a:lnTo>
                    <a:pt x="331661" y="165926"/>
                  </a:lnTo>
                  <a:lnTo>
                    <a:pt x="165830" y="0"/>
                  </a:lnTo>
                  <a:lnTo>
                    <a:pt x="0" y="165926"/>
                  </a:lnTo>
                  <a:lnTo>
                    <a:pt x="26860" y="192786"/>
                  </a:lnTo>
                  <a:lnTo>
                    <a:pt x="165830" y="53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05660217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3E2E0D-F7AD-479C-AF32-96043D3C0ACD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74BE9F97-0E82-488A-9DF2-5064C510B45C}"/>
              </a:ext>
            </a:extLst>
          </p:cNvPr>
          <p:cNvSpPr/>
          <p:nvPr/>
        </p:nvSpPr>
        <p:spPr>
          <a:xfrm>
            <a:off x="9145918" y="3381616"/>
            <a:ext cx="2274650" cy="2274650"/>
          </a:xfrm>
          <a:prstGeom prst="round2DiagRect">
            <a:avLst/>
          </a:prstGeom>
          <a:solidFill>
            <a:srgbClr val="289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98872F8-BC6B-4AEE-8624-CA9D1FD3098E}"/>
              </a:ext>
            </a:extLst>
          </p:cNvPr>
          <p:cNvSpPr/>
          <p:nvPr/>
        </p:nvSpPr>
        <p:spPr>
          <a:xfrm>
            <a:off x="5537439" y="774647"/>
            <a:ext cx="2274650" cy="2274650"/>
          </a:xfrm>
          <a:prstGeom prst="round2DiagRect">
            <a:avLst/>
          </a:prstGeom>
          <a:solidFill>
            <a:srgbClr val="289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857131-81AA-4A9E-85E5-854EAB4EAD6B}"/>
              </a:ext>
            </a:extLst>
          </p:cNvPr>
          <p:cNvSpPr txBox="1"/>
          <p:nvPr/>
        </p:nvSpPr>
        <p:spPr>
          <a:xfrm>
            <a:off x="5826710" y="2179882"/>
            <a:ext cx="582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Medical Caring Patient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1D652D-49C7-492A-A070-57D1F770C2FE}"/>
              </a:ext>
            </a:extLst>
          </p:cNvPr>
          <p:cNvSpPr txBox="1"/>
          <p:nvPr/>
        </p:nvSpPr>
        <p:spPr>
          <a:xfrm>
            <a:off x="5816691" y="3721308"/>
            <a:ext cx="4379650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ID" sz="1050" dirty="0">
              <a:solidFill>
                <a:schemeClr val="bg1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C05E6E-7065-4926-920C-E15C3F18A8E2}"/>
              </a:ext>
            </a:extLst>
          </p:cNvPr>
          <p:cNvSpPr txBox="1"/>
          <p:nvPr/>
        </p:nvSpPr>
        <p:spPr>
          <a:xfrm>
            <a:off x="5826710" y="3275961"/>
            <a:ext cx="250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People caring for people.</a:t>
            </a:r>
            <a:endParaRPr lang="en-ID" sz="16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921C6-F939-4EC3-B739-5F82589324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36781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526B1DA-C616-43EC-B9FB-F9FCBA85FD4D}"/>
              </a:ext>
            </a:extLst>
          </p:cNvPr>
          <p:cNvSpPr/>
          <p:nvPr/>
        </p:nvSpPr>
        <p:spPr>
          <a:xfrm>
            <a:off x="0" y="3507244"/>
            <a:ext cx="12192000" cy="3350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3E55DBE-8775-4A9E-BF80-D77A35B79C47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2998390" y="493955"/>
            <a:ext cx="6195220" cy="6189685"/>
          </a:xfrm>
          <a:custGeom>
            <a:avLst/>
            <a:gdLst/>
            <a:ahLst/>
            <a:cxnLst>
              <a:cxn ang="0">
                <a:pos x="1227" y="516"/>
              </a:cxn>
              <a:cxn ang="0">
                <a:pos x="1036" y="679"/>
              </a:cxn>
              <a:cxn ang="0">
                <a:pos x="979" y="679"/>
              </a:cxn>
              <a:cxn ang="0">
                <a:pos x="743" y="442"/>
              </a:cxn>
              <a:cxn ang="0">
                <a:pos x="743" y="386"/>
              </a:cxn>
              <a:cxn ang="0">
                <a:pos x="905" y="194"/>
              </a:cxn>
              <a:cxn ang="0">
                <a:pos x="711" y="0"/>
              </a:cxn>
              <a:cxn ang="0">
                <a:pos x="516" y="194"/>
              </a:cxn>
              <a:cxn ang="0">
                <a:pos x="680" y="386"/>
              </a:cxn>
              <a:cxn ang="0">
                <a:pos x="680" y="441"/>
              </a:cxn>
              <a:cxn ang="0">
                <a:pos x="441" y="679"/>
              </a:cxn>
              <a:cxn ang="0">
                <a:pos x="387" y="679"/>
              </a:cxn>
              <a:cxn ang="0">
                <a:pos x="195" y="516"/>
              </a:cxn>
              <a:cxn ang="0">
                <a:pos x="0" y="711"/>
              </a:cxn>
              <a:cxn ang="0">
                <a:pos x="195" y="905"/>
              </a:cxn>
              <a:cxn ang="0">
                <a:pos x="387" y="742"/>
              </a:cxn>
              <a:cxn ang="0">
                <a:pos x="441" y="742"/>
              </a:cxn>
              <a:cxn ang="0">
                <a:pos x="680" y="980"/>
              </a:cxn>
              <a:cxn ang="0">
                <a:pos x="680" y="1035"/>
              </a:cxn>
              <a:cxn ang="0">
                <a:pos x="517" y="1227"/>
              </a:cxn>
              <a:cxn ang="0">
                <a:pos x="711" y="1421"/>
              </a:cxn>
              <a:cxn ang="0">
                <a:pos x="906" y="1227"/>
              </a:cxn>
              <a:cxn ang="0">
                <a:pos x="743" y="1035"/>
              </a:cxn>
              <a:cxn ang="0">
                <a:pos x="743" y="979"/>
              </a:cxn>
              <a:cxn ang="0">
                <a:pos x="979" y="742"/>
              </a:cxn>
              <a:cxn ang="0">
                <a:pos x="1036" y="742"/>
              </a:cxn>
              <a:cxn ang="0">
                <a:pos x="1227" y="905"/>
              </a:cxn>
              <a:cxn ang="0">
                <a:pos x="1422" y="710"/>
              </a:cxn>
              <a:cxn ang="0">
                <a:pos x="1227" y="516"/>
              </a:cxn>
              <a:cxn ang="0">
                <a:pos x="710" y="871"/>
              </a:cxn>
              <a:cxn ang="0">
                <a:pos x="549" y="710"/>
              </a:cxn>
              <a:cxn ang="0">
                <a:pos x="710" y="550"/>
              </a:cxn>
              <a:cxn ang="0">
                <a:pos x="870" y="710"/>
              </a:cxn>
              <a:cxn ang="0">
                <a:pos x="710" y="871"/>
              </a:cxn>
            </a:cxnLst>
            <a:rect l="0" t="0" r="r" b="b"/>
            <a:pathLst>
              <a:path w="1422" h="1421">
                <a:moveTo>
                  <a:pt x="1227" y="516"/>
                </a:moveTo>
                <a:cubicBezTo>
                  <a:pt x="1131" y="516"/>
                  <a:pt x="1051" y="586"/>
                  <a:pt x="1036" y="679"/>
                </a:cubicBezTo>
                <a:cubicBezTo>
                  <a:pt x="979" y="679"/>
                  <a:pt x="979" y="679"/>
                  <a:pt x="979" y="679"/>
                </a:cubicBezTo>
                <a:cubicBezTo>
                  <a:pt x="964" y="555"/>
                  <a:pt x="867" y="457"/>
                  <a:pt x="743" y="442"/>
                </a:cubicBezTo>
                <a:cubicBezTo>
                  <a:pt x="743" y="386"/>
                  <a:pt x="743" y="386"/>
                  <a:pt x="743" y="386"/>
                </a:cubicBezTo>
                <a:cubicBezTo>
                  <a:pt x="835" y="371"/>
                  <a:pt x="905" y="291"/>
                  <a:pt x="905" y="194"/>
                </a:cubicBezTo>
                <a:cubicBezTo>
                  <a:pt x="905" y="87"/>
                  <a:pt x="818" y="0"/>
                  <a:pt x="711" y="0"/>
                </a:cubicBezTo>
                <a:cubicBezTo>
                  <a:pt x="603" y="0"/>
                  <a:pt x="516" y="87"/>
                  <a:pt x="516" y="194"/>
                </a:cubicBezTo>
                <a:cubicBezTo>
                  <a:pt x="516" y="291"/>
                  <a:pt x="587" y="371"/>
                  <a:pt x="680" y="386"/>
                </a:cubicBezTo>
                <a:cubicBezTo>
                  <a:pt x="680" y="441"/>
                  <a:pt x="680" y="441"/>
                  <a:pt x="680" y="441"/>
                </a:cubicBezTo>
                <a:cubicBezTo>
                  <a:pt x="555" y="455"/>
                  <a:pt x="455" y="554"/>
                  <a:pt x="441" y="679"/>
                </a:cubicBezTo>
                <a:cubicBezTo>
                  <a:pt x="387" y="679"/>
                  <a:pt x="387" y="679"/>
                  <a:pt x="387" y="679"/>
                </a:cubicBezTo>
                <a:cubicBezTo>
                  <a:pt x="371" y="587"/>
                  <a:pt x="291" y="516"/>
                  <a:pt x="195" y="516"/>
                </a:cubicBezTo>
                <a:cubicBezTo>
                  <a:pt x="87" y="516"/>
                  <a:pt x="0" y="603"/>
                  <a:pt x="0" y="711"/>
                </a:cubicBezTo>
                <a:cubicBezTo>
                  <a:pt x="0" y="818"/>
                  <a:pt x="87" y="905"/>
                  <a:pt x="195" y="905"/>
                </a:cubicBezTo>
                <a:cubicBezTo>
                  <a:pt x="292" y="905"/>
                  <a:pt x="372" y="835"/>
                  <a:pt x="387" y="742"/>
                </a:cubicBezTo>
                <a:cubicBezTo>
                  <a:pt x="441" y="742"/>
                  <a:pt x="441" y="742"/>
                  <a:pt x="441" y="742"/>
                </a:cubicBezTo>
                <a:cubicBezTo>
                  <a:pt x="455" y="867"/>
                  <a:pt x="555" y="966"/>
                  <a:pt x="680" y="980"/>
                </a:cubicBezTo>
                <a:cubicBezTo>
                  <a:pt x="680" y="1035"/>
                  <a:pt x="680" y="1035"/>
                  <a:pt x="680" y="1035"/>
                </a:cubicBezTo>
                <a:cubicBezTo>
                  <a:pt x="587" y="1050"/>
                  <a:pt x="517" y="1130"/>
                  <a:pt x="517" y="1227"/>
                </a:cubicBezTo>
                <a:cubicBezTo>
                  <a:pt x="517" y="1334"/>
                  <a:pt x="604" y="1421"/>
                  <a:pt x="711" y="1421"/>
                </a:cubicBezTo>
                <a:cubicBezTo>
                  <a:pt x="819" y="1421"/>
                  <a:pt x="906" y="1334"/>
                  <a:pt x="906" y="1227"/>
                </a:cubicBezTo>
                <a:cubicBezTo>
                  <a:pt x="906" y="1130"/>
                  <a:pt x="835" y="1050"/>
                  <a:pt x="743" y="1035"/>
                </a:cubicBezTo>
                <a:cubicBezTo>
                  <a:pt x="743" y="979"/>
                  <a:pt x="743" y="979"/>
                  <a:pt x="743" y="979"/>
                </a:cubicBezTo>
                <a:cubicBezTo>
                  <a:pt x="867" y="964"/>
                  <a:pt x="965" y="866"/>
                  <a:pt x="979" y="742"/>
                </a:cubicBezTo>
                <a:cubicBezTo>
                  <a:pt x="1036" y="742"/>
                  <a:pt x="1036" y="742"/>
                  <a:pt x="1036" y="742"/>
                </a:cubicBezTo>
                <a:cubicBezTo>
                  <a:pt x="1051" y="834"/>
                  <a:pt x="1131" y="905"/>
                  <a:pt x="1227" y="905"/>
                </a:cubicBezTo>
                <a:cubicBezTo>
                  <a:pt x="1335" y="905"/>
                  <a:pt x="1422" y="818"/>
                  <a:pt x="1422" y="710"/>
                </a:cubicBezTo>
                <a:cubicBezTo>
                  <a:pt x="1422" y="603"/>
                  <a:pt x="1335" y="516"/>
                  <a:pt x="1227" y="516"/>
                </a:cubicBezTo>
                <a:close/>
                <a:moveTo>
                  <a:pt x="710" y="871"/>
                </a:moveTo>
                <a:cubicBezTo>
                  <a:pt x="621" y="871"/>
                  <a:pt x="549" y="799"/>
                  <a:pt x="549" y="710"/>
                </a:cubicBezTo>
                <a:cubicBezTo>
                  <a:pt x="549" y="622"/>
                  <a:pt x="621" y="550"/>
                  <a:pt x="710" y="550"/>
                </a:cubicBezTo>
                <a:cubicBezTo>
                  <a:pt x="798" y="550"/>
                  <a:pt x="870" y="622"/>
                  <a:pt x="870" y="710"/>
                </a:cubicBezTo>
                <a:cubicBezTo>
                  <a:pt x="870" y="799"/>
                  <a:pt x="798" y="871"/>
                  <a:pt x="710" y="871"/>
                </a:cubicBezTo>
                <a:close/>
              </a:path>
            </a:pathLst>
          </a:custGeom>
          <a:solidFill>
            <a:srgbClr val="2890B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EBE30-7BC8-463F-84A0-06F5BDDFA740}"/>
              </a:ext>
            </a:extLst>
          </p:cNvPr>
          <p:cNvSpPr txBox="1"/>
          <p:nvPr/>
        </p:nvSpPr>
        <p:spPr>
          <a:xfrm>
            <a:off x="9119162" y="2073868"/>
            <a:ext cx="218774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E0DDA7-019A-46AD-959B-CCB0E0BABF4D}"/>
              </a:ext>
            </a:extLst>
          </p:cNvPr>
          <p:cNvSpPr txBox="1"/>
          <p:nvPr/>
        </p:nvSpPr>
        <p:spPr>
          <a:xfrm>
            <a:off x="9129181" y="1613188"/>
            <a:ext cx="2180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7DA3B"/>
                </a:solidFill>
                <a:latin typeface="Brandon Grotesque Medium" panose="020B0603020203060202" pitchFamily="34" charset="0"/>
              </a:rPr>
              <a:t>Feature 2</a:t>
            </a:r>
            <a:endParaRPr lang="en-ID" sz="1600" dirty="0">
              <a:solidFill>
                <a:srgbClr val="C7DA3B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523944-9B67-44A3-878B-E523752C2390}"/>
              </a:ext>
            </a:extLst>
          </p:cNvPr>
          <p:cNvSpPr txBox="1"/>
          <p:nvPr/>
        </p:nvSpPr>
        <p:spPr>
          <a:xfrm>
            <a:off x="9119162" y="4989115"/>
            <a:ext cx="218774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372AB-3FF4-4180-A2AA-8735EED25EED}"/>
              </a:ext>
            </a:extLst>
          </p:cNvPr>
          <p:cNvSpPr txBox="1"/>
          <p:nvPr/>
        </p:nvSpPr>
        <p:spPr>
          <a:xfrm>
            <a:off x="9129181" y="4528435"/>
            <a:ext cx="2180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7DA3B"/>
                </a:solidFill>
                <a:latin typeface="Brandon Grotesque Medium" panose="020B0603020203060202" pitchFamily="34" charset="0"/>
              </a:rPr>
              <a:t>Feature 4</a:t>
            </a:r>
            <a:endParaRPr lang="en-ID" sz="1600" dirty="0">
              <a:solidFill>
                <a:srgbClr val="C7DA3B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6127C-E25F-4931-ADF1-29D6A46113B4}"/>
              </a:ext>
            </a:extLst>
          </p:cNvPr>
          <p:cNvSpPr txBox="1"/>
          <p:nvPr/>
        </p:nvSpPr>
        <p:spPr>
          <a:xfrm>
            <a:off x="881849" y="2073868"/>
            <a:ext cx="218774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907D2-03FE-467F-9BE8-C477E055A9C3}"/>
              </a:ext>
            </a:extLst>
          </p:cNvPr>
          <p:cNvSpPr txBox="1"/>
          <p:nvPr/>
        </p:nvSpPr>
        <p:spPr>
          <a:xfrm>
            <a:off x="891868" y="1613188"/>
            <a:ext cx="2180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C7DA3B"/>
                </a:solidFill>
                <a:latin typeface="Brandon Grotesque Medium" panose="020B0603020203060202" pitchFamily="34" charset="0"/>
              </a:rPr>
              <a:t>Feature 1</a:t>
            </a:r>
            <a:endParaRPr lang="en-ID" sz="1600" dirty="0">
              <a:solidFill>
                <a:srgbClr val="C7DA3B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212B0-B79A-4D01-81B1-69F9A9C82E1F}"/>
              </a:ext>
            </a:extLst>
          </p:cNvPr>
          <p:cNvSpPr txBox="1"/>
          <p:nvPr/>
        </p:nvSpPr>
        <p:spPr>
          <a:xfrm>
            <a:off x="881849" y="4989115"/>
            <a:ext cx="218774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3191CB-39F8-438F-A25E-1F33473BC9CC}"/>
              </a:ext>
            </a:extLst>
          </p:cNvPr>
          <p:cNvSpPr txBox="1"/>
          <p:nvPr/>
        </p:nvSpPr>
        <p:spPr>
          <a:xfrm>
            <a:off x="891868" y="4528435"/>
            <a:ext cx="2180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C7DA3B"/>
                </a:solidFill>
                <a:latin typeface="Brandon Grotesque Medium" panose="020B0603020203060202" pitchFamily="34" charset="0"/>
              </a:rPr>
              <a:t>Feature 3</a:t>
            </a:r>
            <a:endParaRPr lang="en-ID" sz="1600" dirty="0">
              <a:solidFill>
                <a:srgbClr val="C7DA3B"/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2061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35AD67-9336-49DD-9939-30CA906CF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944676"/>
              </p:ext>
            </p:extLst>
          </p:nvPr>
        </p:nvGraphicFramePr>
        <p:xfrm>
          <a:off x="5637320" y="1180730"/>
          <a:ext cx="5761607" cy="480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7FC1490-BEBE-4A17-8AF7-7FB73C9E912C}"/>
              </a:ext>
            </a:extLst>
          </p:cNvPr>
          <p:cNvSpPr/>
          <p:nvPr/>
        </p:nvSpPr>
        <p:spPr>
          <a:xfrm>
            <a:off x="917361" y="1349406"/>
            <a:ext cx="3246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Brandon Grotesque Medium" panose="020B0603020203060202" pitchFamily="34" charset="0"/>
              </a:rPr>
              <a:t>Stacked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AA0EB-6919-4A80-90C1-C60BBF38C81C}"/>
              </a:ext>
            </a:extLst>
          </p:cNvPr>
          <p:cNvSpPr txBox="1"/>
          <p:nvPr/>
        </p:nvSpPr>
        <p:spPr>
          <a:xfrm>
            <a:off x="917361" y="3220020"/>
            <a:ext cx="2508177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934CB9-8207-49F0-8861-42DE670AB460}"/>
              </a:ext>
            </a:extLst>
          </p:cNvPr>
          <p:cNvCxnSpPr>
            <a:cxnSpLocks/>
          </p:cNvCxnSpPr>
          <p:nvPr/>
        </p:nvCxnSpPr>
        <p:spPr>
          <a:xfrm>
            <a:off x="4372438" y="1180730"/>
            <a:ext cx="0" cy="4635860"/>
          </a:xfrm>
          <a:prstGeom prst="line">
            <a:avLst/>
          </a:prstGeom>
          <a:ln>
            <a:solidFill>
              <a:srgbClr val="C7D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67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498932-6C46-461C-89E9-77F8DC55F4CA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BE9C4-1DB5-47F4-8AF8-87BE4C8109DB}"/>
              </a:ext>
            </a:extLst>
          </p:cNvPr>
          <p:cNvSpPr/>
          <p:nvPr/>
        </p:nvSpPr>
        <p:spPr>
          <a:xfrm rot="10800000">
            <a:off x="-3" y="3899508"/>
            <a:ext cx="12192002" cy="134719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1DCFC-6597-48BE-AEFF-0EE5168A4EF9}"/>
              </a:ext>
            </a:extLst>
          </p:cNvPr>
          <p:cNvSpPr txBox="1"/>
          <p:nvPr/>
        </p:nvSpPr>
        <p:spPr>
          <a:xfrm>
            <a:off x="1198485" y="4106529"/>
            <a:ext cx="407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603020203060202" pitchFamily="34" charset="0"/>
              </a:rPr>
              <a:t>TITLE GOES HERE</a:t>
            </a:r>
          </a:p>
          <a:p>
            <a:r>
              <a:rPr lang="en-ID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603020203060202" pitchFamily="34" charset="0"/>
              </a:rPr>
              <a:t>SUB HEAD GOES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A845F-6670-4209-93D9-6E24ADD9B4FE}"/>
              </a:ext>
            </a:extLst>
          </p:cNvPr>
          <p:cNvSpPr txBox="1"/>
          <p:nvPr/>
        </p:nvSpPr>
        <p:spPr>
          <a:xfrm>
            <a:off x="1198485" y="5411453"/>
            <a:ext cx="348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2022</a:t>
            </a:r>
            <a:endParaRPr lang="en-ID" sz="28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73EC26-DB7E-4D33-B238-A409C8FEE419}"/>
              </a:ext>
            </a:extLst>
          </p:cNvPr>
          <p:cNvCxnSpPr>
            <a:cxnSpLocks/>
          </p:cNvCxnSpPr>
          <p:nvPr/>
        </p:nvCxnSpPr>
        <p:spPr>
          <a:xfrm>
            <a:off x="3080551" y="5673063"/>
            <a:ext cx="9111448" cy="0"/>
          </a:xfrm>
          <a:prstGeom prst="line">
            <a:avLst/>
          </a:prstGeom>
          <a:ln w="38100">
            <a:solidFill>
              <a:srgbClr val="C7D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8F3BCD0-4619-4C8E-89BF-037149EC7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926" y="382683"/>
            <a:ext cx="1553724" cy="2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137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7CB511-CE31-4D44-965A-687E3178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033480"/>
              </p:ext>
            </p:extLst>
          </p:nvPr>
        </p:nvGraphicFramePr>
        <p:xfrm>
          <a:off x="698573" y="2441358"/>
          <a:ext cx="3669605" cy="306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2E5D09-272A-4431-81D5-5E86A821B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720429"/>
              </p:ext>
            </p:extLst>
          </p:nvPr>
        </p:nvGraphicFramePr>
        <p:xfrm>
          <a:off x="4261191" y="2441358"/>
          <a:ext cx="3669605" cy="306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7BF4BD-F362-4639-B06D-ED03259E2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036188"/>
              </p:ext>
            </p:extLst>
          </p:nvPr>
        </p:nvGraphicFramePr>
        <p:xfrm>
          <a:off x="7823824" y="2441358"/>
          <a:ext cx="3669605" cy="306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D143A3-4B69-4051-B5C2-55C5518E77B7}"/>
              </a:ext>
            </a:extLst>
          </p:cNvPr>
          <p:cNvSpPr txBox="1"/>
          <p:nvPr/>
        </p:nvSpPr>
        <p:spPr>
          <a:xfrm>
            <a:off x="3329639" y="1001522"/>
            <a:ext cx="553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Pie Chat template</a:t>
            </a:r>
            <a:endParaRPr lang="en-ID" sz="32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A8A46-FECB-4075-830A-5C13325BF0E2}"/>
              </a:ext>
            </a:extLst>
          </p:cNvPr>
          <p:cNvSpPr txBox="1"/>
          <p:nvPr/>
        </p:nvSpPr>
        <p:spPr>
          <a:xfrm>
            <a:off x="1207785" y="5681008"/>
            <a:ext cx="2651179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17E8C-E2C9-49E1-A14C-598C13D6CAE2}"/>
              </a:ext>
            </a:extLst>
          </p:cNvPr>
          <p:cNvSpPr txBox="1"/>
          <p:nvPr/>
        </p:nvSpPr>
        <p:spPr>
          <a:xfrm>
            <a:off x="4770403" y="5681007"/>
            <a:ext cx="2651179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A1A2B-CAA3-46AC-921E-E258E3D3DD7C}"/>
              </a:ext>
            </a:extLst>
          </p:cNvPr>
          <p:cNvSpPr txBox="1"/>
          <p:nvPr/>
        </p:nvSpPr>
        <p:spPr>
          <a:xfrm>
            <a:off x="8333036" y="5681006"/>
            <a:ext cx="2651179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435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D95C9E-84ED-49BE-A4C0-F23717E4AE58}"/>
              </a:ext>
            </a:extLst>
          </p:cNvPr>
          <p:cNvSpPr/>
          <p:nvPr/>
        </p:nvSpPr>
        <p:spPr>
          <a:xfrm>
            <a:off x="-2" y="5562600"/>
            <a:ext cx="12192001" cy="12954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624811-A249-4311-A5D7-AC8BBC175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661832"/>
              </p:ext>
            </p:extLst>
          </p:nvPr>
        </p:nvGraphicFramePr>
        <p:xfrm>
          <a:off x="957309" y="762279"/>
          <a:ext cx="10277382" cy="398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E0668B-CDD6-4192-A4CE-4E1E10F0C1D6}"/>
              </a:ext>
            </a:extLst>
          </p:cNvPr>
          <p:cNvSpPr/>
          <p:nvPr/>
        </p:nvSpPr>
        <p:spPr>
          <a:xfrm>
            <a:off x="1002837" y="5175016"/>
            <a:ext cx="2716908" cy="870680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 w="19050">
            <a:solidFill>
              <a:srgbClr val="289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AF1073-6F1B-4025-9FCC-657284ECB71A}"/>
              </a:ext>
            </a:extLst>
          </p:cNvPr>
          <p:cNvSpPr/>
          <p:nvPr/>
        </p:nvSpPr>
        <p:spPr>
          <a:xfrm>
            <a:off x="4737546" y="5170165"/>
            <a:ext cx="2716908" cy="870680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 w="19050">
            <a:solidFill>
              <a:srgbClr val="289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BBA014-464C-45B1-9928-C684255E0167}"/>
              </a:ext>
            </a:extLst>
          </p:cNvPr>
          <p:cNvSpPr/>
          <p:nvPr/>
        </p:nvSpPr>
        <p:spPr>
          <a:xfrm>
            <a:off x="8472255" y="5170165"/>
            <a:ext cx="2716908" cy="870680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 w="19050">
            <a:solidFill>
              <a:srgbClr val="289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5FDFB-64DA-4415-ABA8-41763C509AB8}"/>
              </a:ext>
            </a:extLst>
          </p:cNvPr>
          <p:cNvSpPr txBox="1"/>
          <p:nvPr/>
        </p:nvSpPr>
        <p:spPr>
          <a:xfrm>
            <a:off x="9086845" y="5451616"/>
            <a:ext cx="165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Enter Key metrics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C9BC7-77A4-4449-AA3F-EF5B83FE3447}"/>
              </a:ext>
            </a:extLst>
          </p:cNvPr>
          <p:cNvSpPr txBox="1"/>
          <p:nvPr/>
        </p:nvSpPr>
        <p:spPr>
          <a:xfrm>
            <a:off x="5343520" y="5427845"/>
            <a:ext cx="165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Enter Key metrics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E7262-6A45-41F2-AA6B-DC41801FEFE6}"/>
              </a:ext>
            </a:extLst>
          </p:cNvPr>
          <p:cNvSpPr txBox="1"/>
          <p:nvPr/>
        </p:nvSpPr>
        <p:spPr>
          <a:xfrm>
            <a:off x="1535389" y="5451615"/>
            <a:ext cx="165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Enter Key metrics</a:t>
            </a:r>
          </a:p>
        </p:txBody>
      </p:sp>
    </p:spTree>
    <p:extLst>
      <p:ext uri="{BB962C8B-B14F-4D97-AF65-F5344CB8AC3E}">
        <p14:creationId xmlns:p14="http://schemas.microsoft.com/office/powerpoint/2010/main" val="399647571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B59F4C-6CD5-4D91-8089-1B481C11702B}"/>
              </a:ext>
            </a:extLst>
          </p:cNvPr>
          <p:cNvSpPr/>
          <p:nvPr/>
        </p:nvSpPr>
        <p:spPr>
          <a:xfrm>
            <a:off x="7800975" y="0"/>
            <a:ext cx="4391024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89A6D4-F986-4DC4-BF97-9D893665B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190146"/>
              </p:ext>
            </p:extLst>
          </p:nvPr>
        </p:nvGraphicFramePr>
        <p:xfrm>
          <a:off x="957309" y="1029809"/>
          <a:ext cx="6038295" cy="507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AC6E0DC-2047-411C-8D94-4C8A0CE36D94}"/>
              </a:ext>
            </a:extLst>
          </p:cNvPr>
          <p:cNvSpPr/>
          <p:nvPr/>
        </p:nvSpPr>
        <p:spPr>
          <a:xfrm>
            <a:off x="8657577" y="2726234"/>
            <a:ext cx="2635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Chart headline</a:t>
            </a:r>
            <a:endParaRPr lang="en-ID" sz="3600" b="1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C0F00EC-6A49-41CA-8415-A67F3D11763C}"/>
              </a:ext>
            </a:extLst>
          </p:cNvPr>
          <p:cNvSpPr/>
          <p:nvPr/>
        </p:nvSpPr>
        <p:spPr>
          <a:xfrm>
            <a:off x="8756379" y="4351360"/>
            <a:ext cx="2536461" cy="614468"/>
          </a:xfrm>
          <a:prstGeom prst="roundRect">
            <a:avLst>
              <a:gd name="adj" fmla="val 116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C36FB9B-26E9-4604-ABD2-FBBA592470D7}"/>
              </a:ext>
            </a:extLst>
          </p:cNvPr>
          <p:cNvSpPr/>
          <p:nvPr/>
        </p:nvSpPr>
        <p:spPr>
          <a:xfrm>
            <a:off x="9781032" y="0"/>
            <a:ext cx="2410968" cy="2459188"/>
          </a:xfrm>
          <a:custGeom>
            <a:avLst/>
            <a:gdLst>
              <a:gd name="connsiteX0" fmla="*/ 50023 w 2410968"/>
              <a:gd name="connsiteY0" fmla="*/ 0 h 2459188"/>
              <a:gd name="connsiteX1" fmla="*/ 2410968 w 2410968"/>
              <a:gd name="connsiteY1" fmla="*/ 0 h 2459188"/>
              <a:gd name="connsiteX2" fmla="*/ 2410968 w 2410968"/>
              <a:gd name="connsiteY2" fmla="*/ 2420197 h 2459188"/>
              <a:gd name="connsiteX3" fmla="*/ 2223735 w 2410968"/>
              <a:gd name="connsiteY3" fmla="*/ 2448772 h 2459188"/>
              <a:gd name="connsiteX4" fmla="*/ 2017461 w 2410968"/>
              <a:gd name="connsiteY4" fmla="*/ 2459188 h 2459188"/>
              <a:gd name="connsiteX5" fmla="*/ 0 w 2410968"/>
              <a:gd name="connsiteY5" fmla="*/ 441727 h 2459188"/>
              <a:gd name="connsiteX6" fmla="*/ 40988 w 2410968"/>
              <a:gd name="connsiteY6" fmla="*/ 35138 h 245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968" h="2459188">
                <a:moveTo>
                  <a:pt x="50023" y="0"/>
                </a:moveTo>
                <a:lnTo>
                  <a:pt x="2410968" y="0"/>
                </a:lnTo>
                <a:lnTo>
                  <a:pt x="2410968" y="2420197"/>
                </a:lnTo>
                <a:lnTo>
                  <a:pt x="2223735" y="2448772"/>
                </a:lnTo>
                <a:cubicBezTo>
                  <a:pt x="2155914" y="2455660"/>
                  <a:pt x="2087099" y="2459188"/>
                  <a:pt x="2017461" y="2459188"/>
                </a:cubicBezTo>
                <a:cubicBezTo>
                  <a:pt x="903248" y="2459188"/>
                  <a:pt x="0" y="1555940"/>
                  <a:pt x="0" y="441727"/>
                </a:cubicBezTo>
                <a:cubicBezTo>
                  <a:pt x="0" y="302450"/>
                  <a:pt x="14113" y="166470"/>
                  <a:pt x="40988" y="35138"/>
                </a:cubicBezTo>
                <a:close/>
              </a:path>
            </a:pathLst>
          </a:custGeom>
          <a:gradFill>
            <a:gsLst>
              <a:gs pos="0">
                <a:srgbClr val="2890B9"/>
              </a:gs>
              <a:gs pos="100000">
                <a:srgbClr val="33AED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238412-7D8D-4352-9059-4E589830A456}"/>
              </a:ext>
            </a:extLst>
          </p:cNvPr>
          <p:cNvSpPr/>
          <p:nvPr/>
        </p:nvSpPr>
        <p:spPr>
          <a:xfrm>
            <a:off x="9017245" y="4473928"/>
            <a:ext cx="2094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Brandon Grotesque Medium" panose="020B0603020203060202" pitchFamily="34" charset="0"/>
              </a:rPr>
              <a:t>Study name</a:t>
            </a:r>
            <a:endParaRPr lang="en-ID" b="1" spc="300" dirty="0">
              <a:solidFill>
                <a:schemeClr val="tx1">
                  <a:lumMod val="65000"/>
                  <a:lumOff val="35000"/>
                </a:schemeClr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5544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BB4926-6288-4A50-B6BF-2C160F9A8CE4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ACB2A9-EA32-4A47-9777-DD684BF445CC}"/>
              </a:ext>
            </a:extLst>
          </p:cNvPr>
          <p:cNvSpPr/>
          <p:nvPr/>
        </p:nvSpPr>
        <p:spPr>
          <a:xfrm>
            <a:off x="1632114" y="2278378"/>
            <a:ext cx="3316945" cy="2955468"/>
          </a:xfrm>
          <a:prstGeom prst="roundRect">
            <a:avLst>
              <a:gd name="adj" fmla="val 578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5F3583-447D-4920-9261-AF2D172D232B}"/>
              </a:ext>
            </a:extLst>
          </p:cNvPr>
          <p:cNvSpPr/>
          <p:nvPr/>
        </p:nvSpPr>
        <p:spPr>
          <a:xfrm>
            <a:off x="7216652" y="2278377"/>
            <a:ext cx="3316945" cy="2955468"/>
          </a:xfrm>
          <a:prstGeom prst="roundRect">
            <a:avLst>
              <a:gd name="adj" fmla="val 737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202D9F-CCF2-4E38-A3BF-93A998E74E00}"/>
              </a:ext>
            </a:extLst>
          </p:cNvPr>
          <p:cNvSpPr/>
          <p:nvPr/>
        </p:nvSpPr>
        <p:spPr>
          <a:xfrm>
            <a:off x="1632114" y="1476252"/>
            <a:ext cx="3316945" cy="3542653"/>
          </a:xfrm>
          <a:prstGeom prst="roundRect">
            <a:avLst>
              <a:gd name="adj" fmla="val 498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1E5AC9-2B4A-4E09-A4CF-B05334670212}"/>
              </a:ext>
            </a:extLst>
          </p:cNvPr>
          <p:cNvSpPr/>
          <p:nvPr/>
        </p:nvSpPr>
        <p:spPr>
          <a:xfrm>
            <a:off x="7216652" y="1476251"/>
            <a:ext cx="3316945" cy="3542653"/>
          </a:xfrm>
          <a:prstGeom prst="roundRect">
            <a:avLst>
              <a:gd name="adj" fmla="val 6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ECB1D1-4F36-4720-AC24-957DC1648E21}"/>
              </a:ext>
            </a:extLst>
          </p:cNvPr>
          <p:cNvSpPr txBox="1"/>
          <p:nvPr/>
        </p:nvSpPr>
        <p:spPr>
          <a:xfrm>
            <a:off x="2313203" y="1847472"/>
            <a:ext cx="160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cs typeface="Rubik" panose="00000500000000000000" pitchFamily="2" charset="-79"/>
              </a:rPr>
              <a:t>OBJECT 1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  <a:cs typeface="Rubik" panose="00000500000000000000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CAB3D-97BC-4AC4-929D-80900DDADC58}"/>
              </a:ext>
            </a:extLst>
          </p:cNvPr>
          <p:cNvSpPr txBox="1"/>
          <p:nvPr/>
        </p:nvSpPr>
        <p:spPr>
          <a:xfrm>
            <a:off x="2054128" y="2478911"/>
            <a:ext cx="2117083" cy="57888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cs typeface="Rubik" panose="00000500000000000000" pitchFamily="2" charset="-79"/>
              </a:rPr>
              <a:t>XXXX</a:t>
            </a:r>
            <a:endParaRPr lang="en-ID" sz="28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  <a:cs typeface="Rubik" panose="00000500000000000000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ABF7C-1407-44D2-ABCB-AAC5CF3945AE}"/>
              </a:ext>
            </a:extLst>
          </p:cNvPr>
          <p:cNvSpPr txBox="1"/>
          <p:nvPr/>
        </p:nvSpPr>
        <p:spPr>
          <a:xfrm>
            <a:off x="2130532" y="3147605"/>
            <a:ext cx="1965477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endParaRPr lang="en-ID" sz="1050" dirty="0">
              <a:solidFill>
                <a:schemeClr val="tx1">
                  <a:lumMod val="75000"/>
                  <a:lumOff val="25000"/>
                </a:schemeClr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F3981-D0B2-44C0-9E9C-D053DECFAE89}"/>
              </a:ext>
            </a:extLst>
          </p:cNvPr>
          <p:cNvSpPr txBox="1"/>
          <p:nvPr/>
        </p:nvSpPr>
        <p:spPr>
          <a:xfrm>
            <a:off x="8263084" y="1852436"/>
            <a:ext cx="160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cs typeface="Rubik" panose="00000500000000000000" pitchFamily="2" charset="-79"/>
              </a:rPr>
              <a:t>OBJECT 3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  <a:cs typeface="Rubik" panose="00000500000000000000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B6F40-8089-4338-977B-7692250DD044}"/>
              </a:ext>
            </a:extLst>
          </p:cNvPr>
          <p:cNvSpPr txBox="1"/>
          <p:nvPr/>
        </p:nvSpPr>
        <p:spPr>
          <a:xfrm>
            <a:off x="8004009" y="2483875"/>
            <a:ext cx="2117083" cy="57888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cs typeface="Rubik" panose="00000500000000000000" pitchFamily="2" charset="-79"/>
              </a:rPr>
              <a:t>XXXX</a:t>
            </a:r>
            <a:endParaRPr lang="en-ID" sz="28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  <a:cs typeface="Rubik" panose="00000500000000000000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52D45-255B-4504-A342-DA4BF4E3BB02}"/>
              </a:ext>
            </a:extLst>
          </p:cNvPr>
          <p:cNvSpPr txBox="1"/>
          <p:nvPr/>
        </p:nvSpPr>
        <p:spPr>
          <a:xfrm>
            <a:off x="8080413" y="3152569"/>
            <a:ext cx="1965477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endParaRPr lang="en-ID" sz="1050" dirty="0">
              <a:solidFill>
                <a:schemeClr val="tx1">
                  <a:lumMod val="75000"/>
                  <a:lumOff val="25000"/>
                </a:schemeClr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AD52C-410D-452D-BD21-7356889F3AB7}"/>
              </a:ext>
            </a:extLst>
          </p:cNvPr>
          <p:cNvSpPr/>
          <p:nvPr/>
        </p:nvSpPr>
        <p:spPr>
          <a:xfrm>
            <a:off x="4424383" y="1649407"/>
            <a:ext cx="3316945" cy="3165314"/>
          </a:xfrm>
          <a:prstGeom prst="roundRect">
            <a:avLst>
              <a:gd name="adj" fmla="val 578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107151-3741-4EC5-B87C-12609D22D5A6}"/>
              </a:ext>
            </a:extLst>
          </p:cNvPr>
          <p:cNvSpPr/>
          <p:nvPr/>
        </p:nvSpPr>
        <p:spPr>
          <a:xfrm>
            <a:off x="4424383" y="997321"/>
            <a:ext cx="3316945" cy="3622087"/>
          </a:xfrm>
          <a:prstGeom prst="roundRect">
            <a:avLst>
              <a:gd name="adj" fmla="val 4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26DE2-3A22-42DE-8753-E10584912CC1}"/>
              </a:ext>
            </a:extLst>
          </p:cNvPr>
          <p:cNvSpPr txBox="1"/>
          <p:nvPr/>
        </p:nvSpPr>
        <p:spPr>
          <a:xfrm>
            <a:off x="5288143" y="1383670"/>
            <a:ext cx="160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cs typeface="Rubik" panose="00000500000000000000" pitchFamily="2" charset="-79"/>
              </a:rPr>
              <a:t>OBJECT 2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  <a:cs typeface="Rubik" panose="00000500000000000000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57D4A-F15B-4850-BF88-59FB89CA5BD4}"/>
              </a:ext>
            </a:extLst>
          </p:cNvPr>
          <p:cNvSpPr txBox="1"/>
          <p:nvPr/>
        </p:nvSpPr>
        <p:spPr>
          <a:xfrm>
            <a:off x="5029068" y="2015109"/>
            <a:ext cx="2117083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  <a:cs typeface="Rubik" panose="00000500000000000000" pitchFamily="2" charset="-79"/>
              </a:rPr>
              <a:t>XXXX</a:t>
            </a:r>
            <a:endParaRPr lang="en-ID" sz="2800" b="1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  <a:cs typeface="Rubik" panose="00000500000000000000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D2823-BBE1-4669-A191-7E379DB667D2}"/>
              </a:ext>
            </a:extLst>
          </p:cNvPr>
          <p:cNvSpPr txBox="1"/>
          <p:nvPr/>
        </p:nvSpPr>
        <p:spPr>
          <a:xfrm>
            <a:off x="4751823" y="2839618"/>
            <a:ext cx="266721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endParaRPr lang="en-ID" sz="1050" dirty="0">
              <a:solidFill>
                <a:schemeClr val="tx1">
                  <a:lumMod val="75000"/>
                  <a:lumOff val="25000"/>
                </a:schemeClr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759A5-46FC-42AB-A327-4B03E1292289}"/>
              </a:ext>
            </a:extLst>
          </p:cNvPr>
          <p:cNvSpPr/>
          <p:nvPr/>
        </p:nvSpPr>
        <p:spPr>
          <a:xfrm>
            <a:off x="0" y="6231166"/>
            <a:ext cx="12192000" cy="62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544213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C5634F0-D494-460B-BC4D-5D11B041739D}"/>
              </a:ext>
            </a:extLst>
          </p:cNvPr>
          <p:cNvSpPr/>
          <p:nvPr/>
        </p:nvSpPr>
        <p:spPr>
          <a:xfrm>
            <a:off x="7800975" y="0"/>
            <a:ext cx="4391024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C1DA9B-558C-4CD1-BA60-FED2357D2212}"/>
              </a:ext>
            </a:extLst>
          </p:cNvPr>
          <p:cNvSpPr/>
          <p:nvPr/>
        </p:nvSpPr>
        <p:spPr>
          <a:xfrm>
            <a:off x="8657577" y="3458264"/>
            <a:ext cx="2635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Headline</a:t>
            </a:r>
          </a:p>
          <a:p>
            <a:r>
              <a:rPr lang="en-ID" sz="3600" b="1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goes here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EBA51C-3FA2-4EAF-9DA2-83915D6E71F5}"/>
              </a:ext>
            </a:extLst>
          </p:cNvPr>
          <p:cNvGrpSpPr/>
          <p:nvPr/>
        </p:nvGrpSpPr>
        <p:grpSpPr>
          <a:xfrm>
            <a:off x="899160" y="1204002"/>
            <a:ext cx="5951674" cy="3435531"/>
            <a:chOff x="2738438" y="30163"/>
            <a:chExt cx="11828463" cy="6827838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A5DECFF-AD1D-49FB-A14A-238D189A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FB9D7541-D444-4332-AE5A-D4A397A49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158F68B-6BCE-4A80-A0A8-F7E2494A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5DE16C-4714-465E-9F83-680E1131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BEAC6CD6-A8A5-4874-8AA8-0A866B16C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96AE4534-3BDC-406D-9402-3E8EBB345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4085A92D-809A-4E6F-AB61-21098D6DB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A6279EF-A239-43E2-82AA-4CD3E05307D4}"/>
              </a:ext>
            </a:extLst>
          </p:cNvPr>
          <p:cNvSpPr txBox="1"/>
          <p:nvPr/>
        </p:nvSpPr>
        <p:spPr>
          <a:xfrm>
            <a:off x="3464155" y="5199187"/>
            <a:ext cx="3474804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 r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C5262F-9516-43DE-A7C5-576D8E2FC5C8}"/>
              </a:ext>
            </a:extLst>
          </p:cNvPr>
          <p:cNvSpPr/>
          <p:nvPr/>
        </p:nvSpPr>
        <p:spPr>
          <a:xfrm>
            <a:off x="987285" y="5342242"/>
            <a:ext cx="260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CEAD"/>
                </a:solidFill>
                <a:latin typeface="Brandon Grotesque Medium" panose="020B0603020203060202" pitchFamily="34" charset="0"/>
              </a:rPr>
              <a:t>Screenshot showcase</a:t>
            </a:r>
            <a:endParaRPr lang="en-ID" dirty="0">
              <a:solidFill>
                <a:srgbClr val="00CEAD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947DA-C5E0-4D9A-9774-BD065AE89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5975362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CFF413B-20D1-475B-B8F3-339C33494DC5}"/>
              </a:ext>
            </a:extLst>
          </p:cNvPr>
          <p:cNvSpPr/>
          <p:nvPr/>
        </p:nvSpPr>
        <p:spPr>
          <a:xfrm>
            <a:off x="8339026" y="0"/>
            <a:ext cx="1266612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FC4352-1776-4AA3-8CF3-33C56545AF30}"/>
              </a:ext>
            </a:extLst>
          </p:cNvPr>
          <p:cNvGrpSpPr/>
          <p:nvPr/>
        </p:nvGrpSpPr>
        <p:grpSpPr>
          <a:xfrm>
            <a:off x="5206795" y="1025910"/>
            <a:ext cx="8326170" cy="4806180"/>
            <a:chOff x="2738438" y="30163"/>
            <a:chExt cx="11828463" cy="682783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4514356-EDC8-4160-9B34-909C12FE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2C62A557-100A-4270-BF20-D6B47F33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02A2395-EF89-4B70-88AE-9F24FA4D6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68128E-2106-44E5-93E9-4BEDCD3C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C3C685EA-D214-4705-A277-0C342482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B7DD08-7B92-4356-B1ED-A8E0CCE76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C9D20C95-DA7E-4769-8C99-429AFD2A8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5C6DF9-D3E2-4128-9E59-934C12D40C97}"/>
              </a:ext>
            </a:extLst>
          </p:cNvPr>
          <p:cNvSpPr txBox="1"/>
          <p:nvPr/>
        </p:nvSpPr>
        <p:spPr>
          <a:xfrm>
            <a:off x="1002037" y="1823197"/>
            <a:ext cx="418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Website showcase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225A2-C2CC-4EFC-B096-EA3436439DEC}"/>
              </a:ext>
            </a:extLst>
          </p:cNvPr>
          <p:cNvSpPr txBox="1"/>
          <p:nvPr/>
        </p:nvSpPr>
        <p:spPr>
          <a:xfrm>
            <a:off x="1002036" y="3464516"/>
            <a:ext cx="2760339" cy="199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079AC-E61B-4415-BAD2-A85CAE518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910407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69EE9B-B400-4030-8E3B-E84195D07679}"/>
              </a:ext>
            </a:extLst>
          </p:cNvPr>
          <p:cNvSpPr/>
          <p:nvPr/>
        </p:nvSpPr>
        <p:spPr>
          <a:xfrm>
            <a:off x="-1" y="0"/>
            <a:ext cx="3852910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989A2-78BF-4153-9578-D6FD3E384CDE}"/>
              </a:ext>
            </a:extLst>
          </p:cNvPr>
          <p:cNvSpPr txBox="1"/>
          <p:nvPr/>
        </p:nvSpPr>
        <p:spPr>
          <a:xfrm>
            <a:off x="6096000" y="1641082"/>
            <a:ext cx="486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Headline goes</a:t>
            </a:r>
          </a:p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2DB53-D6C0-44F4-9168-1F974228E8DC}"/>
              </a:ext>
            </a:extLst>
          </p:cNvPr>
          <p:cNvSpPr txBox="1"/>
          <p:nvPr/>
        </p:nvSpPr>
        <p:spPr>
          <a:xfrm>
            <a:off x="6085981" y="4208768"/>
            <a:ext cx="4451813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B1F33-B37A-42C2-B941-BC7B0D2DBE7B}"/>
              </a:ext>
            </a:extLst>
          </p:cNvPr>
          <p:cNvSpPr txBox="1"/>
          <p:nvPr/>
        </p:nvSpPr>
        <p:spPr>
          <a:xfrm>
            <a:off x="6096000" y="3748088"/>
            <a:ext cx="454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EACCF"/>
                </a:solidFill>
                <a:latin typeface="Brandon Grotesque Medium" panose="020B0603020203060202" pitchFamily="34" charset="0"/>
              </a:rPr>
              <a:t>Subhead goes here</a:t>
            </a:r>
            <a:endParaRPr lang="en-ID" sz="1600" dirty="0">
              <a:solidFill>
                <a:srgbClr val="2EACCF"/>
              </a:solidFill>
              <a:latin typeface="Brandon Grotesque Medium" panose="020B0603020203060202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3251B0-A2C8-4166-8D30-5D8A24F6FA34}"/>
              </a:ext>
            </a:extLst>
          </p:cNvPr>
          <p:cNvCxnSpPr>
            <a:cxnSpLocks/>
          </p:cNvCxnSpPr>
          <p:nvPr/>
        </p:nvCxnSpPr>
        <p:spPr>
          <a:xfrm>
            <a:off x="6214369" y="3294749"/>
            <a:ext cx="6045693" cy="0"/>
          </a:xfrm>
          <a:prstGeom prst="line">
            <a:avLst/>
          </a:prstGeom>
          <a:ln w="12700">
            <a:solidFill>
              <a:srgbClr val="C7D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BD3E6-8ADF-4C2A-8DA8-33289AE960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A347AC-5131-4767-A523-9473274C64A8}"/>
              </a:ext>
            </a:extLst>
          </p:cNvPr>
          <p:cNvSpPr/>
          <p:nvPr/>
        </p:nvSpPr>
        <p:spPr>
          <a:xfrm>
            <a:off x="971766" y="4270159"/>
            <a:ext cx="1656025" cy="1855433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12495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6D3642-6A18-45DA-8A47-AC77D19A49E5}"/>
              </a:ext>
            </a:extLst>
          </p:cNvPr>
          <p:cNvSpPr txBox="1"/>
          <p:nvPr/>
        </p:nvSpPr>
        <p:spPr>
          <a:xfrm>
            <a:off x="867053" y="1346796"/>
            <a:ext cx="4237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Headline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text</a:t>
            </a:r>
            <a:endParaRPr lang="en-ID" sz="40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E3D8B-0B28-48CB-8FE0-F4F469F73A36}"/>
              </a:ext>
            </a:extLst>
          </p:cNvPr>
          <p:cNvSpPr txBox="1"/>
          <p:nvPr/>
        </p:nvSpPr>
        <p:spPr>
          <a:xfrm>
            <a:off x="867052" y="3319204"/>
            <a:ext cx="4451813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9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90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8FD35-2171-4D3B-A748-81A2E0133522}"/>
              </a:ext>
            </a:extLst>
          </p:cNvPr>
          <p:cNvCxnSpPr>
            <a:cxnSpLocks/>
          </p:cNvCxnSpPr>
          <p:nvPr/>
        </p:nvCxnSpPr>
        <p:spPr>
          <a:xfrm>
            <a:off x="0" y="3008425"/>
            <a:ext cx="5104661" cy="0"/>
          </a:xfrm>
          <a:prstGeom prst="line">
            <a:avLst/>
          </a:prstGeom>
          <a:ln w="12700">
            <a:solidFill>
              <a:srgbClr val="C7D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A1F5A-7EC3-4716-8424-7F34B7DA5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45E54-2E29-4777-A45A-537D38B25DCF}"/>
              </a:ext>
            </a:extLst>
          </p:cNvPr>
          <p:cNvSpPr/>
          <p:nvPr/>
        </p:nvSpPr>
        <p:spPr>
          <a:xfrm>
            <a:off x="6994634" y="0"/>
            <a:ext cx="214204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04391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2D5F0D-171E-4EAB-8163-8DC251EA7C2A}"/>
              </a:ext>
            </a:extLst>
          </p:cNvPr>
          <p:cNvSpPr txBox="1"/>
          <p:nvPr/>
        </p:nvSpPr>
        <p:spPr>
          <a:xfrm>
            <a:off x="7596326" y="3999187"/>
            <a:ext cx="323557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16FA0-8E16-4768-9F1A-D96CFE2B57B3}"/>
              </a:ext>
            </a:extLst>
          </p:cNvPr>
          <p:cNvSpPr txBox="1"/>
          <p:nvPr/>
        </p:nvSpPr>
        <p:spPr>
          <a:xfrm>
            <a:off x="7606345" y="3538507"/>
            <a:ext cx="322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BABC"/>
                </a:solidFill>
                <a:latin typeface="Brandon Grotesque Medium" panose="020B0603020203060202" pitchFamily="34" charset="0"/>
              </a:rPr>
              <a:t>Medical Care</a:t>
            </a:r>
            <a:endParaRPr lang="en-ID" sz="1600" dirty="0">
              <a:solidFill>
                <a:srgbClr val="01BABC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E1BF8-AB39-4F48-AF1C-FFE84910B1BC}"/>
              </a:ext>
            </a:extLst>
          </p:cNvPr>
          <p:cNvSpPr txBox="1"/>
          <p:nvPr/>
        </p:nvSpPr>
        <p:spPr>
          <a:xfrm>
            <a:off x="7606345" y="5456604"/>
            <a:ext cx="323557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3EAF1D-EBFA-49E9-AEA9-EC9E08823A17}"/>
              </a:ext>
            </a:extLst>
          </p:cNvPr>
          <p:cNvSpPr/>
          <p:nvPr/>
        </p:nvSpPr>
        <p:spPr>
          <a:xfrm>
            <a:off x="874046" y="4948604"/>
            <a:ext cx="2649536" cy="1125222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56A2F-A42C-4FF5-A2F8-0AD9274B4025}"/>
              </a:ext>
            </a:extLst>
          </p:cNvPr>
          <p:cNvSpPr txBox="1"/>
          <p:nvPr/>
        </p:nvSpPr>
        <p:spPr>
          <a:xfrm>
            <a:off x="7616364" y="4995924"/>
            <a:ext cx="322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BABC"/>
                </a:solidFill>
                <a:latin typeface="Brandon Grotesque Medium" panose="020B0603020203060202" pitchFamily="34" charset="0"/>
              </a:rPr>
              <a:t>Medical Care</a:t>
            </a:r>
            <a:endParaRPr lang="en-ID" sz="1600" dirty="0">
              <a:solidFill>
                <a:srgbClr val="01BABC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1B949-02B8-42B8-AAC0-2BE506AE0A38}"/>
              </a:ext>
            </a:extLst>
          </p:cNvPr>
          <p:cNvSpPr/>
          <p:nvPr/>
        </p:nvSpPr>
        <p:spPr>
          <a:xfrm>
            <a:off x="3946526" y="4935396"/>
            <a:ext cx="2649536" cy="1125222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842DC7-20F7-470F-8915-7F3C9C54DE34}"/>
              </a:ext>
            </a:extLst>
          </p:cNvPr>
          <p:cNvSpPr txBox="1"/>
          <p:nvPr/>
        </p:nvSpPr>
        <p:spPr>
          <a:xfrm>
            <a:off x="7596326" y="1682582"/>
            <a:ext cx="410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A1C7A-1EF0-4C26-A7F6-2087B7448C38}"/>
              </a:ext>
            </a:extLst>
          </p:cNvPr>
          <p:cNvSpPr txBox="1"/>
          <p:nvPr/>
        </p:nvSpPr>
        <p:spPr>
          <a:xfrm>
            <a:off x="7596326" y="2460633"/>
            <a:ext cx="3518517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EEA46-3C42-44F3-A4A0-CC510D4DAE85}"/>
              </a:ext>
            </a:extLst>
          </p:cNvPr>
          <p:cNvSpPr txBox="1"/>
          <p:nvPr/>
        </p:nvSpPr>
        <p:spPr>
          <a:xfrm>
            <a:off x="1122340" y="5273317"/>
            <a:ext cx="215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Facilities 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CD656-8647-4207-9867-4C163C30EA3C}"/>
              </a:ext>
            </a:extLst>
          </p:cNvPr>
          <p:cNvSpPr txBox="1"/>
          <p:nvPr/>
        </p:nvSpPr>
        <p:spPr>
          <a:xfrm>
            <a:off x="4194215" y="5269992"/>
            <a:ext cx="215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Facilities 01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ABC9A-6461-460F-8AE2-D3832FE065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05C83C-DEBC-411F-A819-5F24FB382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998035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83C5-6A6D-4EA0-A7A0-2A48D1AC5A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D38DB7-928D-4D43-AE7A-6C5D3B58D64C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FADA1-8EEF-43A6-B35E-49BC98E0984C}"/>
              </a:ext>
            </a:extLst>
          </p:cNvPr>
          <p:cNvSpPr txBox="1"/>
          <p:nvPr/>
        </p:nvSpPr>
        <p:spPr>
          <a:xfrm>
            <a:off x="2658860" y="1192252"/>
            <a:ext cx="734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Improving the Quality of life</a:t>
            </a:r>
            <a:endParaRPr lang="en-ID" sz="40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FAD4CB-EF75-46AD-BEC2-CE47F7E77DC0}"/>
              </a:ext>
            </a:extLst>
          </p:cNvPr>
          <p:cNvSpPr/>
          <p:nvPr/>
        </p:nvSpPr>
        <p:spPr>
          <a:xfrm>
            <a:off x="1002837" y="2893453"/>
            <a:ext cx="2716908" cy="870680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Graphic 7" descr="First aid kit">
            <a:extLst>
              <a:ext uri="{FF2B5EF4-FFF2-40B4-BE49-F238E27FC236}">
                <a16:creationId xmlns:a16="http://schemas.microsoft.com/office/drawing/2014/main" id="{87478392-F0EA-4ED6-95D7-952371D65F18}"/>
              </a:ext>
            </a:extLst>
          </p:cNvPr>
          <p:cNvSpPr/>
          <p:nvPr/>
        </p:nvSpPr>
        <p:spPr>
          <a:xfrm>
            <a:off x="1286576" y="3084579"/>
            <a:ext cx="432786" cy="378688"/>
          </a:xfrm>
          <a:custGeom>
            <a:avLst/>
            <a:gdLst>
              <a:gd name="connsiteX0" fmla="*/ 723900 w 762000"/>
              <a:gd name="connsiteY0" fmla="*/ 133350 h 666750"/>
              <a:gd name="connsiteX1" fmla="*/ 533400 w 762000"/>
              <a:gd name="connsiteY1" fmla="*/ 133350 h 666750"/>
              <a:gd name="connsiteX2" fmla="*/ 533400 w 762000"/>
              <a:gd name="connsiteY2" fmla="*/ 66675 h 666750"/>
              <a:gd name="connsiteX3" fmla="*/ 466725 w 762000"/>
              <a:gd name="connsiteY3" fmla="*/ 0 h 666750"/>
              <a:gd name="connsiteX4" fmla="*/ 295275 w 762000"/>
              <a:gd name="connsiteY4" fmla="*/ 0 h 666750"/>
              <a:gd name="connsiteX5" fmla="*/ 228600 w 762000"/>
              <a:gd name="connsiteY5" fmla="*/ 66675 h 666750"/>
              <a:gd name="connsiteX6" fmla="*/ 228600 w 762000"/>
              <a:gd name="connsiteY6" fmla="*/ 133350 h 666750"/>
              <a:gd name="connsiteX7" fmla="*/ 38100 w 762000"/>
              <a:gd name="connsiteY7" fmla="*/ 133350 h 666750"/>
              <a:gd name="connsiteX8" fmla="*/ 0 w 762000"/>
              <a:gd name="connsiteY8" fmla="*/ 171450 h 666750"/>
              <a:gd name="connsiteX9" fmla="*/ 0 w 762000"/>
              <a:gd name="connsiteY9" fmla="*/ 628650 h 666750"/>
              <a:gd name="connsiteX10" fmla="*/ 38100 w 762000"/>
              <a:gd name="connsiteY10" fmla="*/ 666750 h 666750"/>
              <a:gd name="connsiteX11" fmla="*/ 723900 w 762000"/>
              <a:gd name="connsiteY11" fmla="*/ 666750 h 666750"/>
              <a:gd name="connsiteX12" fmla="*/ 762000 w 762000"/>
              <a:gd name="connsiteY12" fmla="*/ 628650 h 666750"/>
              <a:gd name="connsiteX13" fmla="*/ 762000 w 762000"/>
              <a:gd name="connsiteY13" fmla="*/ 171450 h 666750"/>
              <a:gd name="connsiteX14" fmla="*/ 723900 w 762000"/>
              <a:gd name="connsiteY14" fmla="*/ 133350 h 666750"/>
              <a:gd name="connsiteX15" fmla="*/ 285750 w 762000"/>
              <a:gd name="connsiteY15" fmla="*/ 66675 h 666750"/>
              <a:gd name="connsiteX16" fmla="*/ 294093 w 762000"/>
              <a:gd name="connsiteY16" fmla="*/ 57150 h 666750"/>
              <a:gd name="connsiteX17" fmla="*/ 295275 w 762000"/>
              <a:gd name="connsiteY17" fmla="*/ 57150 h 666750"/>
              <a:gd name="connsiteX18" fmla="*/ 466725 w 762000"/>
              <a:gd name="connsiteY18" fmla="*/ 57150 h 666750"/>
              <a:gd name="connsiteX19" fmla="*/ 476250 w 762000"/>
              <a:gd name="connsiteY19" fmla="*/ 65493 h 666750"/>
              <a:gd name="connsiteX20" fmla="*/ 476250 w 762000"/>
              <a:gd name="connsiteY20" fmla="*/ 66675 h 666750"/>
              <a:gd name="connsiteX21" fmla="*/ 476250 w 762000"/>
              <a:gd name="connsiteY21" fmla="*/ 133350 h 666750"/>
              <a:gd name="connsiteX22" fmla="*/ 285750 w 762000"/>
              <a:gd name="connsiteY22" fmla="*/ 133350 h 666750"/>
              <a:gd name="connsiteX23" fmla="*/ 523875 w 762000"/>
              <a:gd name="connsiteY23" fmla="*/ 438150 h 666750"/>
              <a:gd name="connsiteX24" fmla="*/ 485775 w 762000"/>
              <a:gd name="connsiteY24" fmla="*/ 504825 h 666750"/>
              <a:gd name="connsiteX25" fmla="*/ 419100 w 762000"/>
              <a:gd name="connsiteY25" fmla="*/ 466725 h 666750"/>
              <a:gd name="connsiteX26" fmla="*/ 419100 w 762000"/>
              <a:gd name="connsiteY26" fmla="*/ 542925 h 666750"/>
              <a:gd name="connsiteX27" fmla="*/ 342900 w 762000"/>
              <a:gd name="connsiteY27" fmla="*/ 542925 h 666750"/>
              <a:gd name="connsiteX28" fmla="*/ 342900 w 762000"/>
              <a:gd name="connsiteY28" fmla="*/ 466058 h 666750"/>
              <a:gd name="connsiteX29" fmla="*/ 276225 w 762000"/>
              <a:gd name="connsiteY29" fmla="*/ 504158 h 666750"/>
              <a:gd name="connsiteX30" fmla="*/ 238125 w 762000"/>
              <a:gd name="connsiteY30" fmla="*/ 438150 h 666750"/>
              <a:gd name="connsiteX31" fmla="*/ 304800 w 762000"/>
              <a:gd name="connsiteY31" fmla="*/ 400050 h 666750"/>
              <a:gd name="connsiteX32" fmla="*/ 238125 w 762000"/>
              <a:gd name="connsiteY32" fmla="*/ 361950 h 666750"/>
              <a:gd name="connsiteX33" fmla="*/ 276225 w 762000"/>
              <a:gd name="connsiteY33" fmla="*/ 295275 h 666750"/>
              <a:gd name="connsiteX34" fmla="*/ 342900 w 762000"/>
              <a:gd name="connsiteY34" fmla="*/ 333375 h 666750"/>
              <a:gd name="connsiteX35" fmla="*/ 342900 w 762000"/>
              <a:gd name="connsiteY35" fmla="*/ 257175 h 666750"/>
              <a:gd name="connsiteX36" fmla="*/ 419100 w 762000"/>
              <a:gd name="connsiteY36" fmla="*/ 257175 h 666750"/>
              <a:gd name="connsiteX37" fmla="*/ 419100 w 762000"/>
              <a:gd name="connsiteY37" fmla="*/ 334042 h 666750"/>
              <a:gd name="connsiteX38" fmla="*/ 485775 w 762000"/>
              <a:gd name="connsiteY38" fmla="*/ 295942 h 666750"/>
              <a:gd name="connsiteX39" fmla="*/ 523875 w 762000"/>
              <a:gd name="connsiteY39" fmla="*/ 361950 h 666750"/>
              <a:gd name="connsiteX40" fmla="*/ 457200 w 762000"/>
              <a:gd name="connsiteY40" fmla="*/ 400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666750">
                <a:moveTo>
                  <a:pt x="723900" y="133350"/>
                </a:moveTo>
                <a:lnTo>
                  <a:pt x="533400" y="133350"/>
                </a:lnTo>
                <a:lnTo>
                  <a:pt x="533400" y="66675"/>
                </a:lnTo>
                <a:cubicBezTo>
                  <a:pt x="533400" y="29851"/>
                  <a:pt x="503549" y="0"/>
                  <a:pt x="466725" y="0"/>
                </a:cubicBezTo>
                <a:lnTo>
                  <a:pt x="295275" y="0"/>
                </a:lnTo>
                <a:cubicBezTo>
                  <a:pt x="258451" y="0"/>
                  <a:pt x="228600" y="29851"/>
                  <a:pt x="228600" y="66675"/>
                </a:cubicBezTo>
                <a:lnTo>
                  <a:pt x="228600" y="133350"/>
                </a:lnTo>
                <a:lnTo>
                  <a:pt x="38100" y="133350"/>
                </a:lnTo>
                <a:cubicBezTo>
                  <a:pt x="17058" y="133350"/>
                  <a:pt x="0" y="150408"/>
                  <a:pt x="0" y="171450"/>
                </a:cubicBezTo>
                <a:lnTo>
                  <a:pt x="0" y="628650"/>
                </a:lnTo>
                <a:cubicBezTo>
                  <a:pt x="0" y="649692"/>
                  <a:pt x="17058" y="666750"/>
                  <a:pt x="38100" y="666750"/>
                </a:cubicBezTo>
                <a:lnTo>
                  <a:pt x="723900" y="666750"/>
                </a:lnTo>
                <a:cubicBezTo>
                  <a:pt x="744942" y="666750"/>
                  <a:pt x="762000" y="649692"/>
                  <a:pt x="762000" y="628650"/>
                </a:cubicBezTo>
                <a:lnTo>
                  <a:pt x="762000" y="171450"/>
                </a:lnTo>
                <a:cubicBezTo>
                  <a:pt x="762000" y="150408"/>
                  <a:pt x="744942" y="133350"/>
                  <a:pt x="723900" y="133350"/>
                </a:cubicBezTo>
                <a:close/>
                <a:moveTo>
                  <a:pt x="285750" y="66675"/>
                </a:moveTo>
                <a:cubicBezTo>
                  <a:pt x="285423" y="61741"/>
                  <a:pt x="289159" y="57477"/>
                  <a:pt x="294093" y="57150"/>
                </a:cubicBezTo>
                <a:cubicBezTo>
                  <a:pt x="294486" y="57124"/>
                  <a:pt x="294882" y="57124"/>
                  <a:pt x="295275" y="57150"/>
                </a:cubicBezTo>
                <a:lnTo>
                  <a:pt x="466725" y="57150"/>
                </a:lnTo>
                <a:cubicBezTo>
                  <a:pt x="471659" y="56823"/>
                  <a:pt x="475923" y="60559"/>
                  <a:pt x="476250" y="65493"/>
                </a:cubicBezTo>
                <a:cubicBezTo>
                  <a:pt x="476276" y="65886"/>
                  <a:pt x="476276" y="66282"/>
                  <a:pt x="476250" y="66675"/>
                </a:cubicBezTo>
                <a:lnTo>
                  <a:pt x="476250" y="133350"/>
                </a:lnTo>
                <a:lnTo>
                  <a:pt x="285750" y="133350"/>
                </a:lnTo>
                <a:close/>
                <a:moveTo>
                  <a:pt x="523875" y="438150"/>
                </a:moveTo>
                <a:lnTo>
                  <a:pt x="485775" y="504825"/>
                </a:lnTo>
                <a:lnTo>
                  <a:pt x="419100" y="466725"/>
                </a:lnTo>
                <a:lnTo>
                  <a:pt x="419100" y="542925"/>
                </a:lnTo>
                <a:lnTo>
                  <a:pt x="342900" y="542925"/>
                </a:lnTo>
                <a:lnTo>
                  <a:pt x="342900" y="466058"/>
                </a:lnTo>
                <a:lnTo>
                  <a:pt x="276225" y="504158"/>
                </a:lnTo>
                <a:lnTo>
                  <a:pt x="238125" y="438150"/>
                </a:lnTo>
                <a:lnTo>
                  <a:pt x="304800" y="400050"/>
                </a:lnTo>
                <a:lnTo>
                  <a:pt x="238125" y="361950"/>
                </a:lnTo>
                <a:lnTo>
                  <a:pt x="276225" y="295275"/>
                </a:lnTo>
                <a:lnTo>
                  <a:pt x="342900" y="333375"/>
                </a:lnTo>
                <a:lnTo>
                  <a:pt x="342900" y="257175"/>
                </a:lnTo>
                <a:lnTo>
                  <a:pt x="419100" y="257175"/>
                </a:lnTo>
                <a:lnTo>
                  <a:pt x="419100" y="334042"/>
                </a:lnTo>
                <a:lnTo>
                  <a:pt x="485775" y="295942"/>
                </a:lnTo>
                <a:lnTo>
                  <a:pt x="523875" y="361950"/>
                </a:lnTo>
                <a:lnTo>
                  <a:pt x="457200" y="400050"/>
                </a:lnTo>
                <a:close/>
              </a:path>
            </a:pathLst>
          </a:custGeom>
          <a:solidFill>
            <a:srgbClr val="C7DA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8BF95-36A7-40B8-B4CB-EB4B3F530A8C}"/>
              </a:ext>
            </a:extLst>
          </p:cNvPr>
          <p:cNvSpPr txBox="1"/>
          <p:nvPr/>
        </p:nvSpPr>
        <p:spPr>
          <a:xfrm>
            <a:off x="1893652" y="3066823"/>
            <a:ext cx="165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Sub head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F3D65D-D27C-4C7C-8AED-4B03A132532C}"/>
              </a:ext>
            </a:extLst>
          </p:cNvPr>
          <p:cNvSpPr/>
          <p:nvPr/>
        </p:nvSpPr>
        <p:spPr>
          <a:xfrm>
            <a:off x="4737546" y="2888602"/>
            <a:ext cx="2716908" cy="870680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Graphic 7" descr="First aid kit">
            <a:extLst>
              <a:ext uri="{FF2B5EF4-FFF2-40B4-BE49-F238E27FC236}">
                <a16:creationId xmlns:a16="http://schemas.microsoft.com/office/drawing/2014/main" id="{0BEF8BBC-671C-43C0-B560-10B076217491}"/>
              </a:ext>
            </a:extLst>
          </p:cNvPr>
          <p:cNvSpPr/>
          <p:nvPr/>
        </p:nvSpPr>
        <p:spPr>
          <a:xfrm>
            <a:off x="5021285" y="3079728"/>
            <a:ext cx="432786" cy="378688"/>
          </a:xfrm>
          <a:custGeom>
            <a:avLst/>
            <a:gdLst>
              <a:gd name="connsiteX0" fmla="*/ 723900 w 762000"/>
              <a:gd name="connsiteY0" fmla="*/ 133350 h 666750"/>
              <a:gd name="connsiteX1" fmla="*/ 533400 w 762000"/>
              <a:gd name="connsiteY1" fmla="*/ 133350 h 666750"/>
              <a:gd name="connsiteX2" fmla="*/ 533400 w 762000"/>
              <a:gd name="connsiteY2" fmla="*/ 66675 h 666750"/>
              <a:gd name="connsiteX3" fmla="*/ 466725 w 762000"/>
              <a:gd name="connsiteY3" fmla="*/ 0 h 666750"/>
              <a:gd name="connsiteX4" fmla="*/ 295275 w 762000"/>
              <a:gd name="connsiteY4" fmla="*/ 0 h 666750"/>
              <a:gd name="connsiteX5" fmla="*/ 228600 w 762000"/>
              <a:gd name="connsiteY5" fmla="*/ 66675 h 666750"/>
              <a:gd name="connsiteX6" fmla="*/ 228600 w 762000"/>
              <a:gd name="connsiteY6" fmla="*/ 133350 h 666750"/>
              <a:gd name="connsiteX7" fmla="*/ 38100 w 762000"/>
              <a:gd name="connsiteY7" fmla="*/ 133350 h 666750"/>
              <a:gd name="connsiteX8" fmla="*/ 0 w 762000"/>
              <a:gd name="connsiteY8" fmla="*/ 171450 h 666750"/>
              <a:gd name="connsiteX9" fmla="*/ 0 w 762000"/>
              <a:gd name="connsiteY9" fmla="*/ 628650 h 666750"/>
              <a:gd name="connsiteX10" fmla="*/ 38100 w 762000"/>
              <a:gd name="connsiteY10" fmla="*/ 666750 h 666750"/>
              <a:gd name="connsiteX11" fmla="*/ 723900 w 762000"/>
              <a:gd name="connsiteY11" fmla="*/ 666750 h 666750"/>
              <a:gd name="connsiteX12" fmla="*/ 762000 w 762000"/>
              <a:gd name="connsiteY12" fmla="*/ 628650 h 666750"/>
              <a:gd name="connsiteX13" fmla="*/ 762000 w 762000"/>
              <a:gd name="connsiteY13" fmla="*/ 171450 h 666750"/>
              <a:gd name="connsiteX14" fmla="*/ 723900 w 762000"/>
              <a:gd name="connsiteY14" fmla="*/ 133350 h 666750"/>
              <a:gd name="connsiteX15" fmla="*/ 285750 w 762000"/>
              <a:gd name="connsiteY15" fmla="*/ 66675 h 666750"/>
              <a:gd name="connsiteX16" fmla="*/ 294093 w 762000"/>
              <a:gd name="connsiteY16" fmla="*/ 57150 h 666750"/>
              <a:gd name="connsiteX17" fmla="*/ 295275 w 762000"/>
              <a:gd name="connsiteY17" fmla="*/ 57150 h 666750"/>
              <a:gd name="connsiteX18" fmla="*/ 466725 w 762000"/>
              <a:gd name="connsiteY18" fmla="*/ 57150 h 666750"/>
              <a:gd name="connsiteX19" fmla="*/ 476250 w 762000"/>
              <a:gd name="connsiteY19" fmla="*/ 65493 h 666750"/>
              <a:gd name="connsiteX20" fmla="*/ 476250 w 762000"/>
              <a:gd name="connsiteY20" fmla="*/ 66675 h 666750"/>
              <a:gd name="connsiteX21" fmla="*/ 476250 w 762000"/>
              <a:gd name="connsiteY21" fmla="*/ 133350 h 666750"/>
              <a:gd name="connsiteX22" fmla="*/ 285750 w 762000"/>
              <a:gd name="connsiteY22" fmla="*/ 133350 h 666750"/>
              <a:gd name="connsiteX23" fmla="*/ 523875 w 762000"/>
              <a:gd name="connsiteY23" fmla="*/ 438150 h 666750"/>
              <a:gd name="connsiteX24" fmla="*/ 485775 w 762000"/>
              <a:gd name="connsiteY24" fmla="*/ 504825 h 666750"/>
              <a:gd name="connsiteX25" fmla="*/ 419100 w 762000"/>
              <a:gd name="connsiteY25" fmla="*/ 466725 h 666750"/>
              <a:gd name="connsiteX26" fmla="*/ 419100 w 762000"/>
              <a:gd name="connsiteY26" fmla="*/ 542925 h 666750"/>
              <a:gd name="connsiteX27" fmla="*/ 342900 w 762000"/>
              <a:gd name="connsiteY27" fmla="*/ 542925 h 666750"/>
              <a:gd name="connsiteX28" fmla="*/ 342900 w 762000"/>
              <a:gd name="connsiteY28" fmla="*/ 466058 h 666750"/>
              <a:gd name="connsiteX29" fmla="*/ 276225 w 762000"/>
              <a:gd name="connsiteY29" fmla="*/ 504158 h 666750"/>
              <a:gd name="connsiteX30" fmla="*/ 238125 w 762000"/>
              <a:gd name="connsiteY30" fmla="*/ 438150 h 666750"/>
              <a:gd name="connsiteX31" fmla="*/ 304800 w 762000"/>
              <a:gd name="connsiteY31" fmla="*/ 400050 h 666750"/>
              <a:gd name="connsiteX32" fmla="*/ 238125 w 762000"/>
              <a:gd name="connsiteY32" fmla="*/ 361950 h 666750"/>
              <a:gd name="connsiteX33" fmla="*/ 276225 w 762000"/>
              <a:gd name="connsiteY33" fmla="*/ 295275 h 666750"/>
              <a:gd name="connsiteX34" fmla="*/ 342900 w 762000"/>
              <a:gd name="connsiteY34" fmla="*/ 333375 h 666750"/>
              <a:gd name="connsiteX35" fmla="*/ 342900 w 762000"/>
              <a:gd name="connsiteY35" fmla="*/ 257175 h 666750"/>
              <a:gd name="connsiteX36" fmla="*/ 419100 w 762000"/>
              <a:gd name="connsiteY36" fmla="*/ 257175 h 666750"/>
              <a:gd name="connsiteX37" fmla="*/ 419100 w 762000"/>
              <a:gd name="connsiteY37" fmla="*/ 334042 h 666750"/>
              <a:gd name="connsiteX38" fmla="*/ 485775 w 762000"/>
              <a:gd name="connsiteY38" fmla="*/ 295942 h 666750"/>
              <a:gd name="connsiteX39" fmla="*/ 523875 w 762000"/>
              <a:gd name="connsiteY39" fmla="*/ 361950 h 666750"/>
              <a:gd name="connsiteX40" fmla="*/ 457200 w 762000"/>
              <a:gd name="connsiteY40" fmla="*/ 400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666750">
                <a:moveTo>
                  <a:pt x="723900" y="133350"/>
                </a:moveTo>
                <a:lnTo>
                  <a:pt x="533400" y="133350"/>
                </a:lnTo>
                <a:lnTo>
                  <a:pt x="533400" y="66675"/>
                </a:lnTo>
                <a:cubicBezTo>
                  <a:pt x="533400" y="29851"/>
                  <a:pt x="503549" y="0"/>
                  <a:pt x="466725" y="0"/>
                </a:cubicBezTo>
                <a:lnTo>
                  <a:pt x="295275" y="0"/>
                </a:lnTo>
                <a:cubicBezTo>
                  <a:pt x="258451" y="0"/>
                  <a:pt x="228600" y="29851"/>
                  <a:pt x="228600" y="66675"/>
                </a:cubicBezTo>
                <a:lnTo>
                  <a:pt x="228600" y="133350"/>
                </a:lnTo>
                <a:lnTo>
                  <a:pt x="38100" y="133350"/>
                </a:lnTo>
                <a:cubicBezTo>
                  <a:pt x="17058" y="133350"/>
                  <a:pt x="0" y="150408"/>
                  <a:pt x="0" y="171450"/>
                </a:cubicBezTo>
                <a:lnTo>
                  <a:pt x="0" y="628650"/>
                </a:lnTo>
                <a:cubicBezTo>
                  <a:pt x="0" y="649692"/>
                  <a:pt x="17058" y="666750"/>
                  <a:pt x="38100" y="666750"/>
                </a:cubicBezTo>
                <a:lnTo>
                  <a:pt x="723900" y="666750"/>
                </a:lnTo>
                <a:cubicBezTo>
                  <a:pt x="744942" y="666750"/>
                  <a:pt x="762000" y="649692"/>
                  <a:pt x="762000" y="628650"/>
                </a:cubicBezTo>
                <a:lnTo>
                  <a:pt x="762000" y="171450"/>
                </a:lnTo>
                <a:cubicBezTo>
                  <a:pt x="762000" y="150408"/>
                  <a:pt x="744942" y="133350"/>
                  <a:pt x="723900" y="133350"/>
                </a:cubicBezTo>
                <a:close/>
                <a:moveTo>
                  <a:pt x="285750" y="66675"/>
                </a:moveTo>
                <a:cubicBezTo>
                  <a:pt x="285423" y="61741"/>
                  <a:pt x="289159" y="57477"/>
                  <a:pt x="294093" y="57150"/>
                </a:cubicBezTo>
                <a:cubicBezTo>
                  <a:pt x="294486" y="57124"/>
                  <a:pt x="294882" y="57124"/>
                  <a:pt x="295275" y="57150"/>
                </a:cubicBezTo>
                <a:lnTo>
                  <a:pt x="466725" y="57150"/>
                </a:lnTo>
                <a:cubicBezTo>
                  <a:pt x="471659" y="56823"/>
                  <a:pt x="475923" y="60559"/>
                  <a:pt x="476250" y="65493"/>
                </a:cubicBezTo>
                <a:cubicBezTo>
                  <a:pt x="476276" y="65886"/>
                  <a:pt x="476276" y="66282"/>
                  <a:pt x="476250" y="66675"/>
                </a:cubicBezTo>
                <a:lnTo>
                  <a:pt x="476250" y="133350"/>
                </a:lnTo>
                <a:lnTo>
                  <a:pt x="285750" y="133350"/>
                </a:lnTo>
                <a:close/>
                <a:moveTo>
                  <a:pt x="523875" y="438150"/>
                </a:moveTo>
                <a:lnTo>
                  <a:pt x="485775" y="504825"/>
                </a:lnTo>
                <a:lnTo>
                  <a:pt x="419100" y="466725"/>
                </a:lnTo>
                <a:lnTo>
                  <a:pt x="419100" y="542925"/>
                </a:lnTo>
                <a:lnTo>
                  <a:pt x="342900" y="542925"/>
                </a:lnTo>
                <a:lnTo>
                  <a:pt x="342900" y="466058"/>
                </a:lnTo>
                <a:lnTo>
                  <a:pt x="276225" y="504158"/>
                </a:lnTo>
                <a:lnTo>
                  <a:pt x="238125" y="438150"/>
                </a:lnTo>
                <a:lnTo>
                  <a:pt x="304800" y="400050"/>
                </a:lnTo>
                <a:lnTo>
                  <a:pt x="238125" y="361950"/>
                </a:lnTo>
                <a:lnTo>
                  <a:pt x="276225" y="295275"/>
                </a:lnTo>
                <a:lnTo>
                  <a:pt x="342900" y="333375"/>
                </a:lnTo>
                <a:lnTo>
                  <a:pt x="342900" y="257175"/>
                </a:lnTo>
                <a:lnTo>
                  <a:pt x="419100" y="257175"/>
                </a:lnTo>
                <a:lnTo>
                  <a:pt x="419100" y="334042"/>
                </a:lnTo>
                <a:lnTo>
                  <a:pt x="485775" y="295942"/>
                </a:lnTo>
                <a:lnTo>
                  <a:pt x="523875" y="361950"/>
                </a:lnTo>
                <a:lnTo>
                  <a:pt x="457200" y="400050"/>
                </a:lnTo>
                <a:close/>
              </a:path>
            </a:pathLst>
          </a:custGeom>
          <a:solidFill>
            <a:srgbClr val="C7DA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E998A-5922-4CFB-9E38-3ECC0C832DF3}"/>
              </a:ext>
            </a:extLst>
          </p:cNvPr>
          <p:cNvSpPr txBox="1"/>
          <p:nvPr/>
        </p:nvSpPr>
        <p:spPr>
          <a:xfrm>
            <a:off x="5628361" y="3061972"/>
            <a:ext cx="165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Sub head 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80651C-3015-425D-BE17-F527A6AB2FAA}"/>
              </a:ext>
            </a:extLst>
          </p:cNvPr>
          <p:cNvSpPr/>
          <p:nvPr/>
        </p:nvSpPr>
        <p:spPr>
          <a:xfrm>
            <a:off x="8472255" y="2888602"/>
            <a:ext cx="2716908" cy="870680"/>
          </a:xfrm>
          <a:prstGeom prst="roundRect">
            <a:avLst>
              <a:gd name="adj" fmla="val 10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Graphic 7" descr="First aid kit">
            <a:extLst>
              <a:ext uri="{FF2B5EF4-FFF2-40B4-BE49-F238E27FC236}">
                <a16:creationId xmlns:a16="http://schemas.microsoft.com/office/drawing/2014/main" id="{FE99024B-E081-4B94-9D5C-6184912DBC71}"/>
              </a:ext>
            </a:extLst>
          </p:cNvPr>
          <p:cNvSpPr/>
          <p:nvPr/>
        </p:nvSpPr>
        <p:spPr>
          <a:xfrm>
            <a:off x="8755994" y="3079728"/>
            <a:ext cx="432786" cy="378688"/>
          </a:xfrm>
          <a:custGeom>
            <a:avLst/>
            <a:gdLst>
              <a:gd name="connsiteX0" fmla="*/ 723900 w 762000"/>
              <a:gd name="connsiteY0" fmla="*/ 133350 h 666750"/>
              <a:gd name="connsiteX1" fmla="*/ 533400 w 762000"/>
              <a:gd name="connsiteY1" fmla="*/ 133350 h 666750"/>
              <a:gd name="connsiteX2" fmla="*/ 533400 w 762000"/>
              <a:gd name="connsiteY2" fmla="*/ 66675 h 666750"/>
              <a:gd name="connsiteX3" fmla="*/ 466725 w 762000"/>
              <a:gd name="connsiteY3" fmla="*/ 0 h 666750"/>
              <a:gd name="connsiteX4" fmla="*/ 295275 w 762000"/>
              <a:gd name="connsiteY4" fmla="*/ 0 h 666750"/>
              <a:gd name="connsiteX5" fmla="*/ 228600 w 762000"/>
              <a:gd name="connsiteY5" fmla="*/ 66675 h 666750"/>
              <a:gd name="connsiteX6" fmla="*/ 228600 w 762000"/>
              <a:gd name="connsiteY6" fmla="*/ 133350 h 666750"/>
              <a:gd name="connsiteX7" fmla="*/ 38100 w 762000"/>
              <a:gd name="connsiteY7" fmla="*/ 133350 h 666750"/>
              <a:gd name="connsiteX8" fmla="*/ 0 w 762000"/>
              <a:gd name="connsiteY8" fmla="*/ 171450 h 666750"/>
              <a:gd name="connsiteX9" fmla="*/ 0 w 762000"/>
              <a:gd name="connsiteY9" fmla="*/ 628650 h 666750"/>
              <a:gd name="connsiteX10" fmla="*/ 38100 w 762000"/>
              <a:gd name="connsiteY10" fmla="*/ 666750 h 666750"/>
              <a:gd name="connsiteX11" fmla="*/ 723900 w 762000"/>
              <a:gd name="connsiteY11" fmla="*/ 666750 h 666750"/>
              <a:gd name="connsiteX12" fmla="*/ 762000 w 762000"/>
              <a:gd name="connsiteY12" fmla="*/ 628650 h 666750"/>
              <a:gd name="connsiteX13" fmla="*/ 762000 w 762000"/>
              <a:gd name="connsiteY13" fmla="*/ 171450 h 666750"/>
              <a:gd name="connsiteX14" fmla="*/ 723900 w 762000"/>
              <a:gd name="connsiteY14" fmla="*/ 133350 h 666750"/>
              <a:gd name="connsiteX15" fmla="*/ 285750 w 762000"/>
              <a:gd name="connsiteY15" fmla="*/ 66675 h 666750"/>
              <a:gd name="connsiteX16" fmla="*/ 294093 w 762000"/>
              <a:gd name="connsiteY16" fmla="*/ 57150 h 666750"/>
              <a:gd name="connsiteX17" fmla="*/ 295275 w 762000"/>
              <a:gd name="connsiteY17" fmla="*/ 57150 h 666750"/>
              <a:gd name="connsiteX18" fmla="*/ 466725 w 762000"/>
              <a:gd name="connsiteY18" fmla="*/ 57150 h 666750"/>
              <a:gd name="connsiteX19" fmla="*/ 476250 w 762000"/>
              <a:gd name="connsiteY19" fmla="*/ 65493 h 666750"/>
              <a:gd name="connsiteX20" fmla="*/ 476250 w 762000"/>
              <a:gd name="connsiteY20" fmla="*/ 66675 h 666750"/>
              <a:gd name="connsiteX21" fmla="*/ 476250 w 762000"/>
              <a:gd name="connsiteY21" fmla="*/ 133350 h 666750"/>
              <a:gd name="connsiteX22" fmla="*/ 285750 w 762000"/>
              <a:gd name="connsiteY22" fmla="*/ 133350 h 666750"/>
              <a:gd name="connsiteX23" fmla="*/ 523875 w 762000"/>
              <a:gd name="connsiteY23" fmla="*/ 438150 h 666750"/>
              <a:gd name="connsiteX24" fmla="*/ 485775 w 762000"/>
              <a:gd name="connsiteY24" fmla="*/ 504825 h 666750"/>
              <a:gd name="connsiteX25" fmla="*/ 419100 w 762000"/>
              <a:gd name="connsiteY25" fmla="*/ 466725 h 666750"/>
              <a:gd name="connsiteX26" fmla="*/ 419100 w 762000"/>
              <a:gd name="connsiteY26" fmla="*/ 542925 h 666750"/>
              <a:gd name="connsiteX27" fmla="*/ 342900 w 762000"/>
              <a:gd name="connsiteY27" fmla="*/ 542925 h 666750"/>
              <a:gd name="connsiteX28" fmla="*/ 342900 w 762000"/>
              <a:gd name="connsiteY28" fmla="*/ 466058 h 666750"/>
              <a:gd name="connsiteX29" fmla="*/ 276225 w 762000"/>
              <a:gd name="connsiteY29" fmla="*/ 504158 h 666750"/>
              <a:gd name="connsiteX30" fmla="*/ 238125 w 762000"/>
              <a:gd name="connsiteY30" fmla="*/ 438150 h 666750"/>
              <a:gd name="connsiteX31" fmla="*/ 304800 w 762000"/>
              <a:gd name="connsiteY31" fmla="*/ 400050 h 666750"/>
              <a:gd name="connsiteX32" fmla="*/ 238125 w 762000"/>
              <a:gd name="connsiteY32" fmla="*/ 361950 h 666750"/>
              <a:gd name="connsiteX33" fmla="*/ 276225 w 762000"/>
              <a:gd name="connsiteY33" fmla="*/ 295275 h 666750"/>
              <a:gd name="connsiteX34" fmla="*/ 342900 w 762000"/>
              <a:gd name="connsiteY34" fmla="*/ 333375 h 666750"/>
              <a:gd name="connsiteX35" fmla="*/ 342900 w 762000"/>
              <a:gd name="connsiteY35" fmla="*/ 257175 h 666750"/>
              <a:gd name="connsiteX36" fmla="*/ 419100 w 762000"/>
              <a:gd name="connsiteY36" fmla="*/ 257175 h 666750"/>
              <a:gd name="connsiteX37" fmla="*/ 419100 w 762000"/>
              <a:gd name="connsiteY37" fmla="*/ 334042 h 666750"/>
              <a:gd name="connsiteX38" fmla="*/ 485775 w 762000"/>
              <a:gd name="connsiteY38" fmla="*/ 295942 h 666750"/>
              <a:gd name="connsiteX39" fmla="*/ 523875 w 762000"/>
              <a:gd name="connsiteY39" fmla="*/ 361950 h 666750"/>
              <a:gd name="connsiteX40" fmla="*/ 457200 w 762000"/>
              <a:gd name="connsiteY40" fmla="*/ 400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666750">
                <a:moveTo>
                  <a:pt x="723900" y="133350"/>
                </a:moveTo>
                <a:lnTo>
                  <a:pt x="533400" y="133350"/>
                </a:lnTo>
                <a:lnTo>
                  <a:pt x="533400" y="66675"/>
                </a:lnTo>
                <a:cubicBezTo>
                  <a:pt x="533400" y="29851"/>
                  <a:pt x="503549" y="0"/>
                  <a:pt x="466725" y="0"/>
                </a:cubicBezTo>
                <a:lnTo>
                  <a:pt x="295275" y="0"/>
                </a:lnTo>
                <a:cubicBezTo>
                  <a:pt x="258451" y="0"/>
                  <a:pt x="228600" y="29851"/>
                  <a:pt x="228600" y="66675"/>
                </a:cubicBezTo>
                <a:lnTo>
                  <a:pt x="228600" y="133350"/>
                </a:lnTo>
                <a:lnTo>
                  <a:pt x="38100" y="133350"/>
                </a:lnTo>
                <a:cubicBezTo>
                  <a:pt x="17058" y="133350"/>
                  <a:pt x="0" y="150408"/>
                  <a:pt x="0" y="171450"/>
                </a:cubicBezTo>
                <a:lnTo>
                  <a:pt x="0" y="628650"/>
                </a:lnTo>
                <a:cubicBezTo>
                  <a:pt x="0" y="649692"/>
                  <a:pt x="17058" y="666750"/>
                  <a:pt x="38100" y="666750"/>
                </a:cubicBezTo>
                <a:lnTo>
                  <a:pt x="723900" y="666750"/>
                </a:lnTo>
                <a:cubicBezTo>
                  <a:pt x="744942" y="666750"/>
                  <a:pt x="762000" y="649692"/>
                  <a:pt x="762000" y="628650"/>
                </a:cubicBezTo>
                <a:lnTo>
                  <a:pt x="762000" y="171450"/>
                </a:lnTo>
                <a:cubicBezTo>
                  <a:pt x="762000" y="150408"/>
                  <a:pt x="744942" y="133350"/>
                  <a:pt x="723900" y="133350"/>
                </a:cubicBezTo>
                <a:close/>
                <a:moveTo>
                  <a:pt x="285750" y="66675"/>
                </a:moveTo>
                <a:cubicBezTo>
                  <a:pt x="285423" y="61741"/>
                  <a:pt x="289159" y="57477"/>
                  <a:pt x="294093" y="57150"/>
                </a:cubicBezTo>
                <a:cubicBezTo>
                  <a:pt x="294486" y="57124"/>
                  <a:pt x="294882" y="57124"/>
                  <a:pt x="295275" y="57150"/>
                </a:cubicBezTo>
                <a:lnTo>
                  <a:pt x="466725" y="57150"/>
                </a:lnTo>
                <a:cubicBezTo>
                  <a:pt x="471659" y="56823"/>
                  <a:pt x="475923" y="60559"/>
                  <a:pt x="476250" y="65493"/>
                </a:cubicBezTo>
                <a:cubicBezTo>
                  <a:pt x="476276" y="65886"/>
                  <a:pt x="476276" y="66282"/>
                  <a:pt x="476250" y="66675"/>
                </a:cubicBezTo>
                <a:lnTo>
                  <a:pt x="476250" y="133350"/>
                </a:lnTo>
                <a:lnTo>
                  <a:pt x="285750" y="133350"/>
                </a:lnTo>
                <a:close/>
                <a:moveTo>
                  <a:pt x="523875" y="438150"/>
                </a:moveTo>
                <a:lnTo>
                  <a:pt x="485775" y="504825"/>
                </a:lnTo>
                <a:lnTo>
                  <a:pt x="419100" y="466725"/>
                </a:lnTo>
                <a:lnTo>
                  <a:pt x="419100" y="542925"/>
                </a:lnTo>
                <a:lnTo>
                  <a:pt x="342900" y="542925"/>
                </a:lnTo>
                <a:lnTo>
                  <a:pt x="342900" y="466058"/>
                </a:lnTo>
                <a:lnTo>
                  <a:pt x="276225" y="504158"/>
                </a:lnTo>
                <a:lnTo>
                  <a:pt x="238125" y="438150"/>
                </a:lnTo>
                <a:lnTo>
                  <a:pt x="304800" y="400050"/>
                </a:lnTo>
                <a:lnTo>
                  <a:pt x="238125" y="361950"/>
                </a:lnTo>
                <a:lnTo>
                  <a:pt x="276225" y="295275"/>
                </a:lnTo>
                <a:lnTo>
                  <a:pt x="342900" y="333375"/>
                </a:lnTo>
                <a:lnTo>
                  <a:pt x="342900" y="257175"/>
                </a:lnTo>
                <a:lnTo>
                  <a:pt x="419100" y="257175"/>
                </a:lnTo>
                <a:lnTo>
                  <a:pt x="419100" y="334042"/>
                </a:lnTo>
                <a:lnTo>
                  <a:pt x="485775" y="295942"/>
                </a:lnTo>
                <a:lnTo>
                  <a:pt x="523875" y="361950"/>
                </a:lnTo>
                <a:lnTo>
                  <a:pt x="457200" y="400050"/>
                </a:lnTo>
                <a:close/>
              </a:path>
            </a:pathLst>
          </a:custGeom>
          <a:solidFill>
            <a:srgbClr val="C7DA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007DC-D99C-4479-A891-14D3341EF5CE}"/>
              </a:ext>
            </a:extLst>
          </p:cNvPr>
          <p:cNvSpPr txBox="1"/>
          <p:nvPr/>
        </p:nvSpPr>
        <p:spPr>
          <a:xfrm>
            <a:off x="9363070" y="3061972"/>
            <a:ext cx="165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>
                    <a:lumMod val="65000"/>
                  </a:schemeClr>
                </a:solidFill>
                <a:latin typeface="Brandon Grotesque Medium" panose="020B0603020203060202" pitchFamily="34" charset="0"/>
              </a:rPr>
              <a:t>Sub head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01B6D-A740-498E-9624-40F594F5B9FE}"/>
              </a:ext>
            </a:extLst>
          </p:cNvPr>
          <p:cNvSpPr txBox="1"/>
          <p:nvPr/>
        </p:nvSpPr>
        <p:spPr>
          <a:xfrm>
            <a:off x="1002837" y="4963178"/>
            <a:ext cx="4930406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c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</a:t>
            </a:r>
            <a:endParaRPr lang="en-ID" sz="1050" dirty="0">
              <a:solidFill>
                <a:schemeClr val="bg1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70E9D-5893-4B4F-AF71-6A227AA3D4ED}"/>
              </a:ext>
            </a:extLst>
          </p:cNvPr>
          <p:cNvSpPr txBox="1"/>
          <p:nvPr/>
        </p:nvSpPr>
        <p:spPr>
          <a:xfrm>
            <a:off x="6258758" y="4963179"/>
            <a:ext cx="4930406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Donec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c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tetur</a:t>
            </a:r>
            <a:r>
              <a:rPr lang="en-US" sz="1050" dirty="0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</a:t>
            </a:r>
            <a:endParaRPr lang="en-ID" sz="1050" dirty="0">
              <a:solidFill>
                <a:schemeClr val="bg1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922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79303-8782-4A0D-8407-40A475EC09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62582-1D7B-47D2-839F-4218EFB588F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62000"/>
                </a:srgbClr>
              </a:gs>
              <a:gs pos="12000">
                <a:srgbClr val="2EACCF">
                  <a:lumMod val="97000"/>
                  <a:lumOff val="3000"/>
                  <a:alpha val="7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3F981-77E2-463F-BAF6-6D94D48BE562}"/>
              </a:ext>
            </a:extLst>
          </p:cNvPr>
          <p:cNvSpPr txBox="1"/>
          <p:nvPr/>
        </p:nvSpPr>
        <p:spPr>
          <a:xfrm>
            <a:off x="1251006" y="1953129"/>
            <a:ext cx="8712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Use this </a:t>
            </a:r>
            <a:r>
              <a:rPr lang="en-US" sz="6000" b="1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slide to make a point </a:t>
            </a:r>
            <a:r>
              <a:rPr lang="en-US" sz="60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in your presentation</a:t>
            </a:r>
            <a:endParaRPr lang="en-ID" sz="6000" b="1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1BE91-5AB6-4E92-8DC5-E824C5C2E3DD}"/>
              </a:ext>
            </a:extLst>
          </p:cNvPr>
          <p:cNvSpPr/>
          <p:nvPr/>
        </p:nvSpPr>
        <p:spPr>
          <a:xfrm>
            <a:off x="0" y="5503940"/>
            <a:ext cx="12192000" cy="1354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29909-EEC6-4B59-834C-97D08F97AFF5}"/>
              </a:ext>
            </a:extLst>
          </p:cNvPr>
          <p:cNvSpPr txBox="1"/>
          <p:nvPr/>
        </p:nvSpPr>
        <p:spPr>
          <a:xfrm>
            <a:off x="1251006" y="6054800"/>
            <a:ext cx="250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Improving the Quality of life</a:t>
            </a:r>
            <a:endParaRPr lang="en-ID" sz="14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BB07F-9F94-4711-AC88-D8CD08CCC77D}"/>
              </a:ext>
            </a:extLst>
          </p:cNvPr>
          <p:cNvSpPr txBox="1"/>
          <p:nvPr/>
        </p:nvSpPr>
        <p:spPr>
          <a:xfrm>
            <a:off x="4640798" y="5823125"/>
            <a:ext cx="3518517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8BFC2-48B6-4999-8FA0-C52CDBC064D4}"/>
              </a:ext>
            </a:extLst>
          </p:cNvPr>
          <p:cNvSpPr txBox="1"/>
          <p:nvPr/>
        </p:nvSpPr>
        <p:spPr>
          <a:xfrm>
            <a:off x="9746633" y="5906738"/>
            <a:ext cx="201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Dr. XXXXXX XXXX</a:t>
            </a:r>
          </a:p>
          <a:p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Virology Specialist</a:t>
            </a:r>
          </a:p>
        </p:txBody>
      </p:sp>
    </p:spTree>
    <p:extLst>
      <p:ext uri="{BB962C8B-B14F-4D97-AF65-F5344CB8AC3E}">
        <p14:creationId xmlns:p14="http://schemas.microsoft.com/office/powerpoint/2010/main" val="33056300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B41C989-2695-4135-902A-62CBD24AE5B7}"/>
              </a:ext>
            </a:extLst>
          </p:cNvPr>
          <p:cNvSpPr txBox="1"/>
          <p:nvPr/>
        </p:nvSpPr>
        <p:spPr>
          <a:xfrm>
            <a:off x="689021" y="1477958"/>
            <a:ext cx="274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Feature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31C2F-BDD1-4B02-8844-9F972D5888AC}"/>
              </a:ext>
            </a:extLst>
          </p:cNvPr>
          <p:cNvSpPr txBox="1"/>
          <p:nvPr/>
        </p:nvSpPr>
        <p:spPr>
          <a:xfrm>
            <a:off x="689021" y="1915193"/>
            <a:ext cx="248201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684D94-6F7E-473D-91E4-7F8567941D58}"/>
              </a:ext>
            </a:extLst>
          </p:cNvPr>
          <p:cNvSpPr txBox="1"/>
          <p:nvPr/>
        </p:nvSpPr>
        <p:spPr>
          <a:xfrm>
            <a:off x="8921005" y="1477958"/>
            <a:ext cx="274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Feature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8F6459-1A1A-4656-B131-4718E73D5058}"/>
              </a:ext>
            </a:extLst>
          </p:cNvPr>
          <p:cNvSpPr txBox="1"/>
          <p:nvPr/>
        </p:nvSpPr>
        <p:spPr>
          <a:xfrm>
            <a:off x="8921005" y="1915193"/>
            <a:ext cx="248201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B8C1B9-51B1-4731-A4B2-B264B62FDB91}"/>
              </a:ext>
            </a:extLst>
          </p:cNvPr>
          <p:cNvSpPr txBox="1"/>
          <p:nvPr/>
        </p:nvSpPr>
        <p:spPr>
          <a:xfrm>
            <a:off x="4927533" y="4898916"/>
            <a:ext cx="274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Feature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AEFF5E-EF13-4303-8682-15515ED2C81A}"/>
              </a:ext>
            </a:extLst>
          </p:cNvPr>
          <p:cNvSpPr txBox="1"/>
          <p:nvPr/>
        </p:nvSpPr>
        <p:spPr>
          <a:xfrm>
            <a:off x="4927533" y="5336151"/>
            <a:ext cx="248201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05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05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dui,. </a:t>
            </a:r>
            <a:endParaRPr lang="en-ID" sz="105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90A0C-8B87-4D5C-96C2-F68774D930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A2B67C-198E-4560-A7EF-67EFE2316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918D8B-E83C-48B2-95AD-770B752331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828837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E93C71-4629-4AAF-9EF2-BF28D4A6AE37}"/>
              </a:ext>
            </a:extLst>
          </p:cNvPr>
          <p:cNvSpPr/>
          <p:nvPr/>
        </p:nvSpPr>
        <p:spPr>
          <a:xfrm>
            <a:off x="-1" y="0"/>
            <a:ext cx="3852910" cy="685800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12000">
                <a:srgbClr val="2EACCF">
                  <a:lumMod val="97000"/>
                  <a:lumOff val="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C6DA2-5FEE-48F4-84C0-D167DDE05714}"/>
              </a:ext>
            </a:extLst>
          </p:cNvPr>
          <p:cNvSpPr txBox="1"/>
          <p:nvPr/>
        </p:nvSpPr>
        <p:spPr>
          <a:xfrm>
            <a:off x="7753503" y="3290255"/>
            <a:ext cx="3422743" cy="140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Pe Lorem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100" dirty="0">
                <a:solidFill>
                  <a:srgbClr val="181818"/>
                </a:solidFill>
                <a:latin typeface="Brandon Grotesque Regular" panose="020B0503020203060202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ID" sz="1100" dirty="0">
              <a:solidFill>
                <a:srgbClr val="181818"/>
              </a:solidFill>
              <a:latin typeface="Brandon Grotesque Regular" panose="020B0503020203060202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2E4C9D-27EF-4360-8D8E-95273B3D7A74}"/>
              </a:ext>
            </a:extLst>
          </p:cNvPr>
          <p:cNvCxnSpPr>
            <a:cxnSpLocks/>
          </p:cNvCxnSpPr>
          <p:nvPr/>
        </p:nvCxnSpPr>
        <p:spPr>
          <a:xfrm>
            <a:off x="7830104" y="5218823"/>
            <a:ext cx="3213717" cy="0"/>
          </a:xfrm>
          <a:prstGeom prst="line">
            <a:avLst/>
          </a:prstGeom>
          <a:ln w="12700">
            <a:solidFill>
              <a:srgbClr val="C7D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5E3C63-4014-42F8-9DDC-B66001BEADA9}"/>
              </a:ext>
            </a:extLst>
          </p:cNvPr>
          <p:cNvSpPr txBox="1"/>
          <p:nvPr/>
        </p:nvSpPr>
        <p:spPr>
          <a:xfrm>
            <a:off x="7753503" y="2587220"/>
            <a:ext cx="3112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Medium" panose="020B0603020203060202" pitchFamily="34" charset="0"/>
              </a:rPr>
              <a:t>Headline 1</a:t>
            </a:r>
            <a:endParaRPr lang="en-ID" sz="2000" dirty="0">
              <a:solidFill>
                <a:schemeClr val="tx1">
                  <a:lumMod val="75000"/>
                  <a:lumOff val="25000"/>
                </a:schemeClr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88C0D-BA51-4493-9B3A-BFD75CA4FB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82805032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01BABC"/>
            </a:gs>
            <a:gs pos="100000">
              <a:srgbClr val="00CEAD"/>
            </a:gs>
          </a:gsLst>
          <a:lin ang="21594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1284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Brandon Grotesque Medium</vt:lpstr>
      <vt:lpstr>Arial</vt:lpstr>
      <vt:lpstr>Calibri</vt:lpstr>
      <vt:lpstr>Brandon Grotesque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Braket</dc:creator>
  <cp:lastModifiedBy>Aamir Khan</cp:lastModifiedBy>
  <cp:revision>0</cp:revision>
  <dcterms:created xsi:type="dcterms:W3CDTF">2019-08-12T03:52:24Z</dcterms:created>
  <dcterms:modified xsi:type="dcterms:W3CDTF">2022-02-17T06:00:02Z</dcterms:modified>
</cp:coreProperties>
</file>